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04" r:id="rId5"/>
    <p:sldId id="293" r:id="rId6"/>
    <p:sldId id="305" r:id="rId7"/>
    <p:sldId id="306" r:id="rId8"/>
    <p:sldId id="307" r:id="rId9"/>
    <p:sldId id="309" r:id="rId10"/>
    <p:sldId id="310" r:id="rId11"/>
    <p:sldId id="313" r:id="rId12"/>
    <p:sldId id="311" r:id="rId13"/>
    <p:sldId id="312" r:id="rId14"/>
    <p:sldId id="315" r:id="rId15"/>
    <p:sldId id="318" r:id="rId16"/>
    <p:sldId id="317" r:id="rId17"/>
    <p:sldId id="316" r:id="rId18"/>
    <p:sldId id="319" r:id="rId19"/>
    <p:sldId id="321" r:id="rId20"/>
    <p:sldId id="322" r:id="rId21"/>
    <p:sldId id="323" r:id="rId22"/>
    <p:sldId id="327" r:id="rId23"/>
    <p:sldId id="324" r:id="rId24"/>
    <p:sldId id="325" r:id="rId25"/>
    <p:sldId id="328" r:id="rId26"/>
    <p:sldId id="329" r:id="rId27"/>
    <p:sldId id="334" r:id="rId28"/>
    <p:sldId id="331" r:id="rId29"/>
    <p:sldId id="332" r:id="rId30"/>
    <p:sldId id="333" r:id="rId31"/>
    <p:sldId id="335" r:id="rId32"/>
    <p:sldId id="337" r:id="rId33"/>
    <p:sldId id="336" r:id="rId34"/>
  </p:sldIdLst>
  <p:sldSz cx="12192000" cy="6858000"/>
  <p:notesSz cx="6721475" cy="98520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1335CA9-228E-431D-B72F-13C28F294CF3}">
          <p14:sldIdLst>
            <p14:sldId id="304"/>
            <p14:sldId id="293"/>
          </p14:sldIdLst>
        </p14:section>
        <p14:section name="Contenu" id="{887F6109-70C7-4607-91F9-93DB4BFAF31F}">
          <p14:sldIdLst>
            <p14:sldId id="305"/>
            <p14:sldId id="306"/>
            <p14:sldId id="307"/>
            <p14:sldId id="309"/>
            <p14:sldId id="310"/>
            <p14:sldId id="313"/>
            <p14:sldId id="311"/>
            <p14:sldId id="312"/>
            <p14:sldId id="315"/>
            <p14:sldId id="318"/>
            <p14:sldId id="317"/>
            <p14:sldId id="316"/>
            <p14:sldId id="319"/>
            <p14:sldId id="321"/>
            <p14:sldId id="322"/>
            <p14:sldId id="323"/>
            <p14:sldId id="327"/>
            <p14:sldId id="324"/>
            <p14:sldId id="325"/>
            <p14:sldId id="328"/>
            <p14:sldId id="329"/>
            <p14:sldId id="334"/>
            <p14:sldId id="331"/>
            <p14:sldId id="332"/>
            <p14:sldId id="333"/>
            <p14:sldId id="335"/>
            <p14:sldId id="337"/>
            <p14:sldId id="3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VARD Vincent" initials="HV" lastIdx="49" clrIdx="0">
    <p:extLst>
      <p:ext uri="{19B8F6BF-5375-455C-9EA6-DF929625EA0E}">
        <p15:presenceInfo xmlns:p15="http://schemas.microsoft.com/office/powerpoint/2012/main" userId="S-1-5-21-2042676196-1886416795-188883478-359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009900"/>
    <a:srgbClr val="43BB8D"/>
    <a:srgbClr val="43AFC0"/>
    <a:srgbClr val="4472C4"/>
    <a:srgbClr val="70AD47"/>
    <a:srgbClr val="45B451"/>
    <a:srgbClr val="F58134"/>
    <a:srgbClr val="C068AB"/>
    <a:srgbClr val="8035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78" autoAdjust="0"/>
    <p:restoredTop sz="81860" autoAdjust="0"/>
  </p:normalViewPr>
  <p:slideViewPr>
    <p:cSldViewPr showGuides="1">
      <p:cViewPr varScale="1">
        <p:scale>
          <a:sx n="90" d="100"/>
          <a:sy n="90" d="100"/>
        </p:scale>
        <p:origin x="1116" y="96"/>
      </p:cViewPr>
      <p:guideLst>
        <p:guide orient="horz" pos="2160"/>
        <p:guide pos="3840"/>
      </p:guideLst>
    </p:cSldViewPr>
  </p:slideViewPr>
  <p:notesTextViewPr>
    <p:cViewPr>
      <p:scale>
        <a:sx n="1" d="1"/>
        <a:sy n="1" d="1"/>
      </p:scale>
      <p:origin x="0" y="0"/>
    </p:cViewPr>
  </p:notesTextViewPr>
  <p:notesViewPr>
    <p:cSldViewPr showGuides="1">
      <p:cViewPr varScale="1">
        <p:scale>
          <a:sx n="81" d="100"/>
          <a:sy n="81" d="100"/>
        </p:scale>
        <p:origin x="38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9BFF3-3B9A-41E9-BF93-85989EE9F7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fr-FR"/>
        </a:p>
      </dgm:t>
    </dgm:pt>
    <dgm:pt modelId="{059BA7D7-D5FE-47DB-9FAA-98327AD711EA}">
      <dgm:prSet phldrT="[Texte]"/>
      <dgm:spPr>
        <a:xfrm>
          <a:off x="400126" y="2691"/>
          <a:ext cx="2143984" cy="857593"/>
        </a:xfrm>
        <a:noFill/>
        <a:ln w="19050" cap="flat" cmpd="sng" algn="ctr">
          <a:solidFill>
            <a:schemeClr val="tx1"/>
          </a:solidFill>
          <a:prstDash val="solid"/>
          <a:miter lim="800000"/>
        </a:ln>
        <a:effectLst/>
      </dgm:spPr>
      <dgm:t>
        <a:bodyPr/>
        <a:lstStyle/>
        <a:p>
          <a:r>
            <a:rPr lang="fr-FR" dirty="0" smtClean="0">
              <a:solidFill>
                <a:schemeClr val="tx1"/>
              </a:solidFill>
              <a:latin typeface="Calibri" panose="020F0502020204030204"/>
              <a:ea typeface="+mn-ea"/>
              <a:cs typeface="+mn-cs"/>
            </a:rPr>
            <a:t>Semaine 1</a:t>
          </a:r>
          <a:endParaRPr lang="fr-FR" dirty="0">
            <a:solidFill>
              <a:schemeClr val="tx1"/>
            </a:solidFill>
          </a:endParaRPr>
        </a:p>
      </dgm:t>
    </dgm:pt>
    <dgm:pt modelId="{85D3CB6C-7A56-4FE2-87A1-F586233C6F40}" type="sibTrans" cxnId="{15249249-9C11-4D78-8BF7-F7BD0A8488F0}">
      <dgm:prSet/>
      <dgm:spPr/>
      <dgm:t>
        <a:bodyPr/>
        <a:lstStyle/>
        <a:p>
          <a:endParaRPr lang="fr-FR"/>
        </a:p>
      </dgm:t>
    </dgm:pt>
    <dgm:pt modelId="{6400C137-8190-4A10-8FB1-6252B551C54A}" type="parTrans" cxnId="{15249249-9C11-4D78-8BF7-F7BD0A8488F0}">
      <dgm:prSet/>
      <dgm:spPr/>
      <dgm:t>
        <a:bodyPr/>
        <a:lstStyle/>
        <a:p>
          <a:endParaRPr lang="fr-FR"/>
        </a:p>
      </dgm:t>
    </dgm:pt>
    <dgm:pt modelId="{6082E695-E638-4F63-9A75-150A4DDD550C}">
      <dgm:prSet phldrT="[Texte]"/>
      <dgm:spPr>
        <a:xfrm>
          <a:off x="2265392" y="75587"/>
          <a:ext cx="1779507" cy="711802"/>
        </a:xfrm>
        <a:solidFill>
          <a:srgbClr val="4472C4">
            <a:tint val="40000"/>
            <a:alpha val="90000"/>
            <a:hueOff val="0"/>
            <a:satOff val="0"/>
            <a:lumOff val="0"/>
            <a:alphaOff val="0"/>
          </a:srgbClr>
        </a:solidFill>
        <a:ln w="12700" cap="flat" cmpd="sng" algn="ctr">
          <a:solidFill>
            <a:srgbClr val="4472C4">
              <a:tint val="40000"/>
              <a:alpha val="90000"/>
              <a:hueOff val="0"/>
              <a:satOff val="0"/>
              <a:lumOff val="0"/>
              <a:alphaOff val="0"/>
            </a:srgbClr>
          </a:solidFill>
          <a:prstDash val="solid"/>
          <a:miter lim="800000"/>
        </a:ln>
        <a:effectLst/>
      </dgm:spPr>
      <dgm:t>
        <a:bodyPr/>
        <a:lstStyle/>
        <a:p>
          <a:r>
            <a:rPr lang="fr-FR" dirty="0" smtClean="0">
              <a:solidFill>
                <a:sysClr val="windowText" lastClr="000000">
                  <a:hueOff val="0"/>
                  <a:satOff val="0"/>
                  <a:lumOff val="0"/>
                  <a:alphaOff val="0"/>
                </a:sysClr>
              </a:solidFill>
              <a:latin typeface="Calibri" panose="020F0502020204030204"/>
              <a:ea typeface="+mn-ea"/>
              <a:cs typeface="+mn-cs"/>
            </a:rPr>
            <a:t>Usages</a:t>
          </a:r>
        </a:p>
        <a:p>
          <a:r>
            <a:rPr lang="fr-FR" dirty="0" smtClean="0">
              <a:solidFill>
                <a:sysClr val="windowText" lastClr="000000">
                  <a:hueOff val="0"/>
                  <a:satOff val="0"/>
                  <a:lumOff val="0"/>
                  <a:alphaOff val="0"/>
                </a:sysClr>
              </a:solidFill>
              <a:latin typeface="Calibri" panose="020F0502020204030204"/>
              <a:ea typeface="+mn-ea"/>
              <a:cs typeface="+mn-cs"/>
            </a:rPr>
            <a:t>Lancement projet</a:t>
          </a:r>
          <a:endParaRPr lang="fr-FR" dirty="0">
            <a:solidFill>
              <a:sysClr val="windowText" lastClr="000000">
                <a:hueOff val="0"/>
                <a:satOff val="0"/>
                <a:lumOff val="0"/>
                <a:alphaOff val="0"/>
              </a:sysClr>
            </a:solidFill>
            <a:latin typeface="Calibri" panose="020F0502020204030204"/>
            <a:ea typeface="+mn-ea"/>
            <a:cs typeface="+mn-cs"/>
          </a:endParaRPr>
        </a:p>
      </dgm:t>
    </dgm:pt>
    <dgm:pt modelId="{786A6C97-1CF6-4321-A68B-F742C7477E06}" type="sibTrans" cxnId="{3055BBD4-4025-4721-ACC1-E9A4D75D2B45}">
      <dgm:prSet/>
      <dgm:spPr/>
      <dgm:t>
        <a:bodyPr/>
        <a:lstStyle/>
        <a:p>
          <a:endParaRPr lang="fr-FR"/>
        </a:p>
      </dgm:t>
    </dgm:pt>
    <dgm:pt modelId="{967EB734-0005-4282-B4CE-6DC86A05B951}" type="parTrans" cxnId="{3055BBD4-4025-4721-ACC1-E9A4D75D2B45}">
      <dgm:prSet/>
      <dgm:spPr/>
      <dgm:t>
        <a:bodyPr/>
        <a:lstStyle/>
        <a:p>
          <a:endParaRPr lang="fr-FR"/>
        </a:p>
      </dgm:t>
    </dgm:pt>
    <dgm:pt modelId="{889907ED-ECA4-4F89-AD78-00ADE80D9B0E}">
      <dgm:prSet phldrT="[Texte]"/>
      <dgm:spPr>
        <a:xfrm>
          <a:off x="3795769" y="75587"/>
          <a:ext cx="1779507" cy="711802"/>
        </a:xfrm>
        <a:solidFill>
          <a:srgbClr val="4472C4"/>
        </a:solidFill>
        <a:ln w="12700" cap="flat" cmpd="sng" algn="ctr">
          <a:solidFill>
            <a:srgbClr val="4472C4">
              <a:tint val="40000"/>
              <a:alpha val="90000"/>
              <a:hueOff val="-739175"/>
              <a:satOff val="-1282"/>
              <a:lumOff val="-129"/>
              <a:alphaOff val="0"/>
            </a:srgbClr>
          </a:solidFill>
          <a:prstDash val="solid"/>
          <a:miter lim="800000"/>
        </a:ln>
        <a:effectLst/>
      </dgm:spPr>
      <dgm:t>
        <a:bodyPr/>
        <a:lstStyle/>
        <a:p>
          <a:r>
            <a:rPr lang="fr-FR" dirty="0" smtClean="0">
              <a:solidFill>
                <a:schemeClr val="bg1"/>
              </a:solidFill>
              <a:latin typeface="Calibri" panose="020F0502020204030204"/>
              <a:ea typeface="+mn-ea"/>
              <a:cs typeface="+mn-cs"/>
            </a:rPr>
            <a:t>Module Modélisation CAO/3D</a:t>
          </a:r>
          <a:endParaRPr lang="fr-FR" dirty="0">
            <a:solidFill>
              <a:schemeClr val="bg1"/>
            </a:solidFill>
            <a:latin typeface="Calibri" panose="020F0502020204030204"/>
            <a:ea typeface="+mn-ea"/>
            <a:cs typeface="+mn-cs"/>
          </a:endParaRPr>
        </a:p>
      </dgm:t>
    </dgm:pt>
    <dgm:pt modelId="{98374D30-F2D7-497E-9916-310964B7B426}" type="sibTrans" cxnId="{87B5160A-C11D-4F3C-948C-4D069DCDEA76}">
      <dgm:prSet/>
      <dgm:spPr/>
      <dgm:t>
        <a:bodyPr/>
        <a:lstStyle/>
        <a:p>
          <a:endParaRPr lang="fr-FR"/>
        </a:p>
      </dgm:t>
    </dgm:pt>
    <dgm:pt modelId="{76E88B1C-6C71-4D4A-AB97-6FDEFF9480F0}" type="parTrans" cxnId="{87B5160A-C11D-4F3C-948C-4D069DCDEA76}">
      <dgm:prSet/>
      <dgm:spPr/>
      <dgm:t>
        <a:bodyPr/>
        <a:lstStyle/>
        <a:p>
          <a:endParaRPr lang="fr-FR"/>
        </a:p>
      </dgm:t>
    </dgm:pt>
    <dgm:pt modelId="{2BA47055-0693-4E0A-A482-3F26D1528E9F}">
      <dgm:prSet phldrT="[Texte]"/>
      <dgm:spPr>
        <a:xfrm>
          <a:off x="3795769" y="75587"/>
          <a:ext cx="1779507" cy="711802"/>
        </a:xfrm>
        <a:solidFill>
          <a:srgbClr val="43AFC0"/>
        </a:solidFill>
        <a:ln w="12700" cap="flat" cmpd="sng" algn="ctr">
          <a:solidFill>
            <a:srgbClr val="4472C4">
              <a:tint val="40000"/>
              <a:alpha val="90000"/>
              <a:hueOff val="-739175"/>
              <a:satOff val="-1282"/>
              <a:lumOff val="-129"/>
              <a:alphaOff val="0"/>
            </a:srgbClr>
          </a:solidFill>
          <a:prstDash val="solid"/>
          <a:miter lim="800000"/>
        </a:ln>
        <a:effectLst/>
      </dgm:spPr>
      <dgm:t>
        <a:bodyPr/>
        <a:lstStyle/>
        <a:p>
          <a:r>
            <a:rPr lang="fr-FR" dirty="0" smtClean="0">
              <a:solidFill>
                <a:schemeClr val="bg1"/>
              </a:solidFill>
              <a:latin typeface="Calibri" panose="020F0502020204030204"/>
              <a:ea typeface="+mn-ea"/>
              <a:cs typeface="+mn-cs"/>
            </a:rPr>
            <a:t>Module</a:t>
          </a:r>
        </a:p>
        <a:p>
          <a:r>
            <a:rPr lang="fr-FR" dirty="0" smtClean="0">
              <a:solidFill>
                <a:schemeClr val="bg1"/>
              </a:solidFill>
              <a:latin typeface="Calibri" panose="020F0502020204030204"/>
              <a:ea typeface="+mn-ea"/>
              <a:cs typeface="+mn-cs"/>
            </a:rPr>
            <a:t>Unity</a:t>
          </a:r>
          <a:endParaRPr lang="fr-FR" dirty="0">
            <a:solidFill>
              <a:schemeClr val="bg1"/>
            </a:solidFill>
            <a:latin typeface="Calibri" panose="020F0502020204030204"/>
            <a:ea typeface="+mn-ea"/>
            <a:cs typeface="+mn-cs"/>
          </a:endParaRPr>
        </a:p>
      </dgm:t>
    </dgm:pt>
    <dgm:pt modelId="{513EC2F9-4564-48BB-8B58-6E974DC5AD3E}" type="sibTrans" cxnId="{9311BA7C-9FFB-447F-B6C6-0A065DDDD912}">
      <dgm:prSet/>
      <dgm:spPr/>
      <dgm:t>
        <a:bodyPr/>
        <a:lstStyle/>
        <a:p>
          <a:endParaRPr lang="fr-FR"/>
        </a:p>
      </dgm:t>
    </dgm:pt>
    <dgm:pt modelId="{3349F81C-D469-4BDB-B343-6A66808425FA}" type="parTrans" cxnId="{9311BA7C-9FFB-447F-B6C6-0A065DDDD912}">
      <dgm:prSet/>
      <dgm:spPr/>
      <dgm:t>
        <a:bodyPr/>
        <a:lstStyle/>
        <a:p>
          <a:endParaRPr lang="fr-FR"/>
        </a:p>
      </dgm:t>
    </dgm:pt>
    <dgm:pt modelId="{982792BF-F654-4AB2-967F-65886048E0A5}">
      <dgm:prSet phldrT="[Texte]"/>
      <dgm:spPr>
        <a:xfrm>
          <a:off x="400126" y="980349"/>
          <a:ext cx="2143984" cy="857593"/>
        </a:xfrm>
        <a:noFill/>
        <a:ln w="19050" cap="flat" cmpd="sng" algn="ctr">
          <a:solidFill>
            <a:schemeClr val="tx1"/>
          </a:solidFill>
          <a:prstDash val="solid"/>
          <a:miter lim="800000"/>
        </a:ln>
        <a:effectLst/>
      </dgm:spPr>
      <dgm:t>
        <a:bodyPr/>
        <a:lstStyle/>
        <a:p>
          <a:r>
            <a:rPr lang="fr-FR" dirty="0">
              <a:solidFill>
                <a:schemeClr val="tx1"/>
              </a:solidFill>
              <a:latin typeface="Calibri" panose="020F0502020204030204"/>
              <a:ea typeface="+mn-ea"/>
              <a:cs typeface="+mn-cs"/>
            </a:rPr>
            <a:t>Semaine </a:t>
          </a:r>
          <a:r>
            <a:rPr lang="fr-FR" dirty="0" smtClean="0">
              <a:solidFill>
                <a:schemeClr val="tx1"/>
              </a:solidFill>
              <a:latin typeface="Calibri" panose="020F0502020204030204"/>
              <a:ea typeface="+mn-ea"/>
              <a:cs typeface="+mn-cs"/>
            </a:rPr>
            <a:t>2</a:t>
          </a:r>
          <a:endParaRPr lang="fr-FR" dirty="0">
            <a:solidFill>
              <a:schemeClr val="tx1"/>
            </a:solidFill>
            <a:latin typeface="Calibri" panose="020F0502020204030204"/>
            <a:ea typeface="+mn-ea"/>
            <a:cs typeface="+mn-cs"/>
          </a:endParaRPr>
        </a:p>
      </dgm:t>
    </dgm:pt>
    <dgm:pt modelId="{0D759871-4ABB-4F0A-93C7-490CAFFD4964}" type="sibTrans" cxnId="{73576D2E-9EC4-4C84-B8BD-57C12EBA2C4A}">
      <dgm:prSet/>
      <dgm:spPr/>
      <dgm:t>
        <a:bodyPr/>
        <a:lstStyle/>
        <a:p>
          <a:endParaRPr lang="fr-FR"/>
        </a:p>
      </dgm:t>
    </dgm:pt>
    <dgm:pt modelId="{7F7E9A10-6214-4D48-88B6-CE6DEA2ACDA8}" type="parTrans" cxnId="{73576D2E-9EC4-4C84-B8BD-57C12EBA2C4A}">
      <dgm:prSet/>
      <dgm:spPr/>
      <dgm:t>
        <a:bodyPr/>
        <a:lstStyle/>
        <a:p>
          <a:endParaRPr lang="fr-FR"/>
        </a:p>
      </dgm:t>
    </dgm:pt>
    <dgm:pt modelId="{88D86538-F55D-48A6-9149-F0BD17304F80}">
      <dgm:prSet phldrT="[Texte]"/>
      <dgm:spPr>
        <a:xfrm>
          <a:off x="2265392" y="1053244"/>
          <a:ext cx="1779507" cy="711802"/>
        </a:xfrm>
        <a:solidFill>
          <a:srgbClr val="43AFC0"/>
        </a:solidFill>
        <a:ln w="12700" cap="flat" cmpd="sng" algn="ctr">
          <a:solidFill>
            <a:srgbClr val="4472C4">
              <a:tint val="40000"/>
              <a:alpha val="90000"/>
              <a:hueOff val="-1478351"/>
              <a:satOff val="-2563"/>
              <a:lumOff val="-258"/>
              <a:alphaOff val="0"/>
            </a:srgbClr>
          </a:solidFill>
          <a:prstDash val="solid"/>
          <a:miter lim="800000"/>
        </a:ln>
        <a:effectLst/>
      </dgm:spPr>
      <dgm:t>
        <a:bodyPr/>
        <a:lstStyle/>
        <a:p>
          <a:r>
            <a:rPr lang="fr-FR" dirty="0" smtClean="0">
              <a:solidFill>
                <a:schemeClr val="bg1"/>
              </a:solidFill>
              <a:latin typeface="Calibri" panose="020F0502020204030204"/>
              <a:ea typeface="+mn-ea"/>
              <a:cs typeface="+mn-cs"/>
            </a:rPr>
            <a:t>Module</a:t>
          </a:r>
        </a:p>
        <a:p>
          <a:r>
            <a:rPr lang="fr-FR" dirty="0" smtClean="0">
              <a:solidFill>
                <a:schemeClr val="bg1"/>
              </a:solidFill>
              <a:latin typeface="Calibri" panose="020F0502020204030204"/>
              <a:ea typeface="+mn-ea"/>
              <a:cs typeface="+mn-cs"/>
            </a:rPr>
            <a:t>Unity</a:t>
          </a:r>
          <a:endParaRPr lang="fr-FR" dirty="0">
            <a:solidFill>
              <a:schemeClr val="bg1"/>
            </a:solidFill>
            <a:latin typeface="Calibri" panose="020F0502020204030204"/>
            <a:ea typeface="+mn-ea"/>
            <a:cs typeface="+mn-cs"/>
          </a:endParaRPr>
        </a:p>
      </dgm:t>
    </dgm:pt>
    <dgm:pt modelId="{0F543085-D65A-475D-B47B-0DF0394D1900}" type="sibTrans" cxnId="{D5968754-1F9A-4609-BC45-AE1267131138}">
      <dgm:prSet/>
      <dgm:spPr/>
      <dgm:t>
        <a:bodyPr/>
        <a:lstStyle/>
        <a:p>
          <a:endParaRPr lang="fr-FR"/>
        </a:p>
      </dgm:t>
    </dgm:pt>
    <dgm:pt modelId="{5E200F2E-C659-4F44-BA91-9CC759CDFBD2}" type="parTrans" cxnId="{D5968754-1F9A-4609-BC45-AE1267131138}">
      <dgm:prSet/>
      <dgm:spPr/>
      <dgm:t>
        <a:bodyPr/>
        <a:lstStyle/>
        <a:p>
          <a:endParaRPr lang="fr-FR"/>
        </a:p>
      </dgm:t>
    </dgm:pt>
    <dgm:pt modelId="{3052A23F-F99A-4F7B-9B9B-B5CF2F52E25E}">
      <dgm:prSet phldrT="[Texte]"/>
      <dgm:spPr>
        <a:xfrm>
          <a:off x="3795769" y="1053244"/>
          <a:ext cx="1779507" cy="711802"/>
        </a:xfrm>
        <a:solidFill>
          <a:srgbClr val="43BB8D"/>
        </a:solidFill>
        <a:ln w="12700" cap="flat" cmpd="sng" algn="ctr">
          <a:solidFill>
            <a:srgbClr val="4472C4">
              <a:tint val="40000"/>
              <a:alpha val="90000"/>
              <a:hueOff val="-2217526"/>
              <a:satOff val="-3845"/>
              <a:lumOff val="-387"/>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Module</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Unity VR &amp; avancé</a:t>
          </a:r>
          <a:endParaRPr lang="fr-FR" dirty="0">
            <a:solidFill>
              <a:schemeClr val="bg2"/>
            </a:solidFill>
            <a:latin typeface="Calibri" panose="020F0502020204030204"/>
            <a:ea typeface="+mn-ea"/>
            <a:cs typeface="+mn-cs"/>
          </a:endParaRPr>
        </a:p>
      </dgm:t>
    </dgm:pt>
    <dgm:pt modelId="{E9982917-AB4A-43A6-825E-2660173447DA}" type="sibTrans" cxnId="{8B3C6DD2-2AFC-40B8-970A-4B56F7EA352F}">
      <dgm:prSet/>
      <dgm:spPr/>
      <dgm:t>
        <a:bodyPr/>
        <a:lstStyle/>
        <a:p>
          <a:endParaRPr lang="fr-FR"/>
        </a:p>
      </dgm:t>
    </dgm:pt>
    <dgm:pt modelId="{88A635AF-0CE0-46D2-9CEF-CB2D6E1F1E67}" type="parTrans" cxnId="{8B3C6DD2-2AFC-40B8-970A-4B56F7EA352F}">
      <dgm:prSet/>
      <dgm:spPr/>
      <dgm:t>
        <a:bodyPr/>
        <a:lstStyle/>
        <a:p>
          <a:endParaRPr lang="fr-FR"/>
        </a:p>
      </dgm:t>
    </dgm:pt>
    <dgm:pt modelId="{18670C56-3A20-4A0A-B848-74E68EEAEBB2}">
      <dgm:prSet phldrT="[Texte]"/>
      <dgm:spPr>
        <a:xfrm>
          <a:off x="400126" y="1958006"/>
          <a:ext cx="2143984" cy="857593"/>
        </a:xfrm>
        <a:noFill/>
        <a:ln w="19050" cap="flat" cmpd="sng" algn="ctr">
          <a:solidFill>
            <a:schemeClr val="tx1"/>
          </a:solidFill>
          <a:prstDash val="solid"/>
          <a:miter lim="800000"/>
        </a:ln>
        <a:effectLst/>
      </dgm:spPr>
      <dgm:t>
        <a:bodyPr/>
        <a:lstStyle/>
        <a:p>
          <a:r>
            <a:rPr lang="fr-FR" dirty="0">
              <a:solidFill>
                <a:schemeClr val="tx1"/>
              </a:solidFill>
              <a:latin typeface="Calibri" panose="020F0502020204030204"/>
              <a:ea typeface="+mn-ea"/>
              <a:cs typeface="+mn-cs"/>
            </a:rPr>
            <a:t>Semaine </a:t>
          </a:r>
          <a:r>
            <a:rPr lang="fr-FR" dirty="0" smtClean="0">
              <a:solidFill>
                <a:schemeClr val="tx1"/>
              </a:solidFill>
              <a:latin typeface="Calibri" panose="020F0502020204030204"/>
              <a:ea typeface="+mn-ea"/>
              <a:cs typeface="+mn-cs"/>
            </a:rPr>
            <a:t>3</a:t>
          </a:r>
          <a:endParaRPr lang="fr-FR" dirty="0">
            <a:solidFill>
              <a:schemeClr val="tx1"/>
            </a:solidFill>
            <a:latin typeface="Calibri" panose="020F0502020204030204"/>
            <a:ea typeface="+mn-ea"/>
            <a:cs typeface="+mn-cs"/>
          </a:endParaRPr>
        </a:p>
      </dgm:t>
    </dgm:pt>
    <dgm:pt modelId="{D6B06088-487F-464B-BB8F-D4772CE48F9D}" type="sibTrans" cxnId="{B911F2EB-E465-4E9A-976F-AC54C06D1D2B}">
      <dgm:prSet/>
      <dgm:spPr/>
      <dgm:t>
        <a:bodyPr/>
        <a:lstStyle/>
        <a:p>
          <a:endParaRPr lang="fr-FR"/>
        </a:p>
      </dgm:t>
    </dgm:pt>
    <dgm:pt modelId="{37229062-8755-452C-8712-8C94DD393F38}" type="parTrans" cxnId="{B911F2EB-E465-4E9A-976F-AC54C06D1D2B}">
      <dgm:prSet/>
      <dgm:spPr/>
      <dgm:t>
        <a:bodyPr/>
        <a:lstStyle/>
        <a:p>
          <a:endParaRPr lang="fr-FR"/>
        </a:p>
      </dgm:t>
    </dgm:pt>
    <dgm:pt modelId="{ADAFC64C-F1C1-4C18-82EA-30B8236DFD82}">
      <dgm:prSet phldrT="[Texte]"/>
      <dgm:spPr>
        <a:xfrm>
          <a:off x="2265392" y="2030901"/>
          <a:ext cx="1779507" cy="711802"/>
        </a:xfrm>
        <a:solidFill>
          <a:srgbClr val="43BB8D"/>
        </a:solidFill>
        <a:ln w="12700" cap="flat" cmpd="sng" algn="ctr">
          <a:solidFill>
            <a:srgbClr val="4472C4">
              <a:tint val="40000"/>
              <a:alpha val="90000"/>
              <a:hueOff val="-3695877"/>
              <a:satOff val="-6408"/>
              <a:lumOff val="-644"/>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Module</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Unity VR &amp; avancé</a:t>
          </a:r>
          <a:endParaRPr lang="fr-FR" dirty="0">
            <a:solidFill>
              <a:schemeClr val="bg2"/>
            </a:solidFill>
            <a:latin typeface="Calibri" panose="020F0502020204030204"/>
            <a:ea typeface="+mn-ea"/>
            <a:cs typeface="+mn-cs"/>
          </a:endParaRPr>
        </a:p>
      </dgm:t>
    </dgm:pt>
    <dgm:pt modelId="{70D993D7-BDB6-495A-A8CC-C031BE20B8F3}" type="sibTrans" cxnId="{A04B5305-5538-4061-B0E0-EDE18184EA3A}">
      <dgm:prSet/>
      <dgm:spPr/>
      <dgm:t>
        <a:bodyPr/>
        <a:lstStyle/>
        <a:p>
          <a:endParaRPr lang="fr-FR"/>
        </a:p>
      </dgm:t>
    </dgm:pt>
    <dgm:pt modelId="{0B7F152F-74FE-4F50-82C1-4FA07E431FD0}" type="parTrans" cxnId="{A04B5305-5538-4061-B0E0-EDE18184EA3A}">
      <dgm:prSet/>
      <dgm:spPr/>
      <dgm:t>
        <a:bodyPr/>
        <a:lstStyle/>
        <a:p>
          <a:endParaRPr lang="fr-FR"/>
        </a:p>
      </dgm:t>
    </dgm:pt>
    <dgm:pt modelId="{14D8909B-8D18-4650-9047-867409937999}">
      <dgm:prSet phldrT="[Texte]"/>
      <dgm:spPr>
        <a:xfrm>
          <a:off x="2265392" y="3008558"/>
          <a:ext cx="1779507" cy="711802"/>
        </a:xfrm>
        <a:solidFill>
          <a:srgbClr val="45B451"/>
        </a:solidFill>
        <a:ln w="12700" cap="flat" cmpd="sng" algn="ctr">
          <a:solidFill>
            <a:srgbClr val="4472C4">
              <a:tint val="40000"/>
              <a:alpha val="90000"/>
              <a:hueOff val="-5174228"/>
              <a:satOff val="-8971"/>
              <a:lumOff val="-902"/>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Module</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Réalité augmentée</a:t>
          </a:r>
          <a:endParaRPr lang="fr-FR" dirty="0">
            <a:solidFill>
              <a:schemeClr val="bg2"/>
            </a:solidFill>
            <a:latin typeface="Calibri" panose="020F0502020204030204" pitchFamily="34" charset="0"/>
            <a:cs typeface="Calibri" panose="020F0502020204030204" pitchFamily="34" charset="0"/>
          </a:endParaRPr>
        </a:p>
      </dgm:t>
    </dgm:pt>
    <dgm:pt modelId="{0F7A7EAD-AF8A-4D21-AC3A-3D3D6507E054}" type="sibTrans" cxnId="{659D80AE-6F3A-466E-98B2-6B56173AD367}">
      <dgm:prSet/>
      <dgm:spPr/>
      <dgm:t>
        <a:bodyPr/>
        <a:lstStyle/>
        <a:p>
          <a:endParaRPr lang="fr-FR"/>
        </a:p>
      </dgm:t>
    </dgm:pt>
    <dgm:pt modelId="{898BC21B-1595-416C-ACE2-8D91FB3C4A0D}" type="parTrans" cxnId="{659D80AE-6F3A-466E-98B2-6B56173AD367}">
      <dgm:prSet/>
      <dgm:spPr/>
      <dgm:t>
        <a:bodyPr/>
        <a:lstStyle/>
        <a:p>
          <a:endParaRPr lang="fr-FR"/>
        </a:p>
      </dgm:t>
    </dgm:pt>
    <dgm:pt modelId="{26B62466-3877-4901-BB8A-0280E15A73FB}">
      <dgm:prSet phldrT="[Texte]"/>
      <dgm:spPr>
        <a:xfrm>
          <a:off x="400126" y="2935663"/>
          <a:ext cx="2143984" cy="857593"/>
        </a:xfrm>
        <a:noFill/>
        <a:ln w="19050" cap="flat" cmpd="sng" algn="ctr">
          <a:solidFill>
            <a:schemeClr val="tx1"/>
          </a:solidFill>
          <a:prstDash val="solid"/>
          <a:miter lim="800000"/>
        </a:ln>
        <a:effectLst/>
      </dgm:spPr>
      <dgm:t>
        <a:bodyPr/>
        <a:lstStyle/>
        <a:p>
          <a:r>
            <a:rPr lang="fr-FR" dirty="0">
              <a:solidFill>
                <a:schemeClr val="tx1"/>
              </a:solidFill>
              <a:latin typeface="Calibri" panose="020F0502020204030204"/>
              <a:ea typeface="+mn-ea"/>
              <a:cs typeface="+mn-cs"/>
            </a:rPr>
            <a:t>Semaine </a:t>
          </a:r>
          <a:r>
            <a:rPr lang="fr-FR" dirty="0" smtClean="0">
              <a:solidFill>
                <a:schemeClr val="tx1"/>
              </a:solidFill>
              <a:latin typeface="Calibri" panose="020F0502020204030204"/>
              <a:ea typeface="+mn-ea"/>
              <a:cs typeface="+mn-cs"/>
            </a:rPr>
            <a:t>4</a:t>
          </a:r>
          <a:endParaRPr lang="en-US" dirty="0">
            <a:solidFill>
              <a:schemeClr val="tx1"/>
            </a:solidFill>
            <a:latin typeface="Calibri" panose="020F0502020204030204"/>
            <a:ea typeface="+mn-ea"/>
            <a:cs typeface="+mn-cs"/>
          </a:endParaRPr>
        </a:p>
      </dgm:t>
    </dgm:pt>
    <dgm:pt modelId="{3BC52B6F-6B10-4C18-95F4-660C5FC04CC3}" type="sibTrans" cxnId="{033CDE35-80C4-4AF1-BAA7-A79C9CBBF587}">
      <dgm:prSet/>
      <dgm:spPr/>
      <dgm:t>
        <a:bodyPr/>
        <a:lstStyle/>
        <a:p>
          <a:endParaRPr lang="fr-FR"/>
        </a:p>
      </dgm:t>
    </dgm:pt>
    <dgm:pt modelId="{DF17DB92-33DE-45FC-8DDF-4746B21F28F2}" type="parTrans" cxnId="{033CDE35-80C4-4AF1-BAA7-A79C9CBBF587}">
      <dgm:prSet/>
      <dgm:spPr/>
      <dgm:t>
        <a:bodyPr/>
        <a:lstStyle/>
        <a:p>
          <a:endParaRPr lang="fr-FR"/>
        </a:p>
      </dgm:t>
    </dgm:pt>
    <dgm:pt modelId="{583ADBEC-CF8B-44E5-AC30-8C31E7BE8CFE}">
      <dgm:prSet phldrT="[Texte]"/>
      <dgm:spPr>
        <a:xfrm>
          <a:off x="2265392" y="3008558"/>
          <a:ext cx="1779507" cy="711802"/>
        </a:xfrm>
        <a:solidFill>
          <a:srgbClr val="009900"/>
        </a:solidFill>
        <a:ln w="12700" cap="flat" cmpd="sng" algn="ctr">
          <a:solidFill>
            <a:srgbClr val="4472C4">
              <a:tint val="40000"/>
              <a:alpha val="90000"/>
              <a:hueOff val="-5174228"/>
              <a:satOff val="-8971"/>
              <a:lumOff val="-902"/>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Projet</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implantation d’atelier en RV - RA</a:t>
          </a:r>
          <a:endParaRPr lang="fr-FR" dirty="0">
            <a:solidFill>
              <a:schemeClr val="bg2"/>
            </a:solidFill>
            <a:latin typeface="Calibri" panose="020F0502020204030204"/>
            <a:ea typeface="+mn-ea"/>
            <a:cs typeface="+mn-cs"/>
          </a:endParaRPr>
        </a:p>
      </dgm:t>
    </dgm:pt>
    <dgm:pt modelId="{480147ED-3B79-4E7A-A5DD-D9B806658EF8}" type="sibTrans" cxnId="{26C881C5-D335-4569-9E17-C57EFA132DE9}">
      <dgm:prSet/>
      <dgm:spPr/>
      <dgm:t>
        <a:bodyPr/>
        <a:lstStyle/>
        <a:p>
          <a:endParaRPr lang="fr-FR"/>
        </a:p>
      </dgm:t>
    </dgm:pt>
    <dgm:pt modelId="{BF8C3844-504A-4261-B8B4-2402E5931D5D}" type="parTrans" cxnId="{26C881C5-D335-4569-9E17-C57EFA132DE9}">
      <dgm:prSet/>
      <dgm:spPr/>
      <dgm:t>
        <a:bodyPr/>
        <a:lstStyle/>
        <a:p>
          <a:endParaRPr lang="fr-FR"/>
        </a:p>
      </dgm:t>
    </dgm:pt>
    <dgm:pt modelId="{37FC04F6-2CC6-4068-8B48-C3C10F1DFEE1}">
      <dgm:prSet phldrT="[Texte]"/>
      <dgm:spPr>
        <a:xfrm>
          <a:off x="400126" y="3913320"/>
          <a:ext cx="2143984" cy="857593"/>
        </a:xfrm>
        <a:noFill/>
        <a:ln w="19050" cap="flat" cmpd="sng" algn="ctr">
          <a:solidFill>
            <a:schemeClr val="tx1"/>
          </a:solidFill>
          <a:prstDash val="solid"/>
          <a:miter lim="800000"/>
        </a:ln>
        <a:effectLst/>
      </dgm:spPr>
      <dgm:t>
        <a:bodyPr/>
        <a:lstStyle/>
        <a:p>
          <a:r>
            <a:rPr lang="fr-FR" dirty="0">
              <a:solidFill>
                <a:schemeClr val="tx1"/>
              </a:solidFill>
              <a:latin typeface="Calibri" panose="020F0502020204030204"/>
              <a:ea typeface="+mn-ea"/>
              <a:cs typeface="+mn-cs"/>
            </a:rPr>
            <a:t>Semaine </a:t>
          </a:r>
          <a:r>
            <a:rPr lang="fr-FR" dirty="0" smtClean="0">
              <a:solidFill>
                <a:schemeClr val="tx1"/>
              </a:solidFill>
              <a:latin typeface="Calibri" panose="020F0502020204030204"/>
              <a:ea typeface="+mn-ea"/>
              <a:cs typeface="+mn-cs"/>
            </a:rPr>
            <a:t>5</a:t>
          </a:r>
          <a:endParaRPr lang="fr-FR" dirty="0">
            <a:solidFill>
              <a:schemeClr val="tx1"/>
            </a:solidFill>
            <a:latin typeface="Calibri" panose="020F0502020204030204"/>
            <a:ea typeface="+mn-ea"/>
            <a:cs typeface="+mn-cs"/>
          </a:endParaRPr>
        </a:p>
      </dgm:t>
    </dgm:pt>
    <dgm:pt modelId="{17561C84-5BBE-4D18-9D07-D0C5EDE696C7}" type="sibTrans" cxnId="{FDF55B3E-C8C3-45A4-9DE9-3BC82E99796E}">
      <dgm:prSet/>
      <dgm:spPr/>
      <dgm:t>
        <a:bodyPr/>
        <a:lstStyle/>
        <a:p>
          <a:endParaRPr lang="fr-FR"/>
        </a:p>
      </dgm:t>
    </dgm:pt>
    <dgm:pt modelId="{AB28043D-23AC-41D2-BF28-FDC65C341C8E}" type="parTrans" cxnId="{FDF55B3E-C8C3-45A4-9DE9-3BC82E99796E}">
      <dgm:prSet/>
      <dgm:spPr/>
      <dgm:t>
        <a:bodyPr/>
        <a:lstStyle/>
        <a:p>
          <a:endParaRPr lang="fr-FR"/>
        </a:p>
      </dgm:t>
    </dgm:pt>
    <dgm:pt modelId="{93C457A4-E8D3-4C8D-AAA3-09E562D47AF1}">
      <dgm:prSet phldrT="[Texte]"/>
      <dgm:spPr>
        <a:xfrm>
          <a:off x="2265392" y="3986215"/>
          <a:ext cx="1779507" cy="711802"/>
        </a:xfrm>
        <a:solidFill>
          <a:srgbClr val="009900"/>
        </a:solidFill>
        <a:ln w="12700" cap="flat" cmpd="sng" algn="ctr">
          <a:solidFill>
            <a:srgbClr val="4472C4">
              <a:tint val="40000"/>
              <a:alpha val="90000"/>
              <a:hueOff val="-5913404"/>
              <a:satOff val="-10253"/>
              <a:lumOff val="-1031"/>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Projet</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implantation d’atelier en RV - RA</a:t>
          </a:r>
          <a:endParaRPr lang="fr-FR" dirty="0">
            <a:solidFill>
              <a:schemeClr val="bg2"/>
            </a:solidFill>
            <a:latin typeface="Calibri" panose="020F0502020204030204"/>
            <a:ea typeface="+mn-ea"/>
            <a:cs typeface="+mn-cs"/>
          </a:endParaRPr>
        </a:p>
      </dgm:t>
    </dgm:pt>
    <dgm:pt modelId="{3C4F561B-2E04-4CC6-AD56-24EDCF442F96}" type="sibTrans" cxnId="{5B720DED-0669-4B87-ABC9-20DA530062A0}">
      <dgm:prSet/>
      <dgm:spPr/>
      <dgm:t>
        <a:bodyPr/>
        <a:lstStyle/>
        <a:p>
          <a:endParaRPr lang="fr-FR"/>
        </a:p>
      </dgm:t>
    </dgm:pt>
    <dgm:pt modelId="{B2FEA3F0-2A82-41CD-B719-F9690AA46D5C}" type="parTrans" cxnId="{5B720DED-0669-4B87-ABC9-20DA530062A0}">
      <dgm:prSet/>
      <dgm:spPr/>
      <dgm:t>
        <a:bodyPr/>
        <a:lstStyle/>
        <a:p>
          <a:endParaRPr lang="fr-FR"/>
        </a:p>
      </dgm:t>
    </dgm:pt>
    <dgm:pt modelId="{D498627F-EA46-4C35-859D-397C3A99DE5C}">
      <dgm:prSet phldrT="[Texte]"/>
      <dgm:spPr>
        <a:xfrm>
          <a:off x="2265392" y="2030901"/>
          <a:ext cx="1779507" cy="711802"/>
        </a:xfrm>
        <a:solidFill>
          <a:srgbClr val="45B451"/>
        </a:solidFill>
        <a:ln w="12700" cap="flat" cmpd="sng" algn="ctr">
          <a:solidFill>
            <a:srgbClr val="4472C4">
              <a:tint val="40000"/>
              <a:alpha val="90000"/>
              <a:hueOff val="-3695877"/>
              <a:satOff val="-6408"/>
              <a:lumOff val="-644"/>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Module </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Réalité augmentée </a:t>
          </a:r>
          <a:endParaRPr lang="fr-FR" dirty="0">
            <a:solidFill>
              <a:schemeClr val="bg2"/>
            </a:solidFill>
            <a:latin typeface="Calibri" panose="020F0502020204030204"/>
            <a:ea typeface="+mn-ea"/>
            <a:cs typeface="+mn-cs"/>
          </a:endParaRPr>
        </a:p>
      </dgm:t>
    </dgm:pt>
    <dgm:pt modelId="{A383386C-82ED-4FE3-99E6-8846ED563244}" type="parTrans" cxnId="{2F8BFFA0-BFA1-4771-BC08-E8DFAB70C519}">
      <dgm:prSet/>
      <dgm:spPr/>
      <dgm:t>
        <a:bodyPr/>
        <a:lstStyle/>
        <a:p>
          <a:endParaRPr lang="fr-FR"/>
        </a:p>
      </dgm:t>
    </dgm:pt>
    <dgm:pt modelId="{34D3765B-623F-4334-95A5-F348131C8704}" type="sibTrans" cxnId="{2F8BFFA0-BFA1-4771-BC08-E8DFAB70C519}">
      <dgm:prSet/>
      <dgm:spPr/>
      <dgm:t>
        <a:bodyPr/>
        <a:lstStyle/>
        <a:p>
          <a:endParaRPr lang="fr-FR"/>
        </a:p>
      </dgm:t>
    </dgm:pt>
    <dgm:pt modelId="{B947D230-1D62-4749-8148-617BCDD05DF6}">
      <dgm:prSet phldrT="[Texte]"/>
      <dgm:spPr>
        <a:xfrm>
          <a:off x="2265392" y="1053244"/>
          <a:ext cx="1779507" cy="711802"/>
        </a:xfrm>
        <a:solidFill>
          <a:srgbClr val="43BB8D"/>
        </a:solidFill>
        <a:ln w="12700" cap="flat" cmpd="sng" algn="ctr">
          <a:solidFill>
            <a:srgbClr val="4472C4">
              <a:tint val="40000"/>
              <a:alpha val="90000"/>
              <a:hueOff val="-1478351"/>
              <a:satOff val="-2563"/>
              <a:lumOff val="-258"/>
              <a:alphaOff val="0"/>
            </a:srgbClr>
          </a:solidFill>
          <a:prstDash val="solid"/>
          <a:miter lim="800000"/>
        </a:ln>
        <a:effectLst/>
      </dgm:spPr>
      <dgm:t>
        <a:bodyPr/>
        <a:lstStyle/>
        <a:p>
          <a:r>
            <a:rPr lang="fr-FR" dirty="0" smtClean="0">
              <a:solidFill>
                <a:schemeClr val="bg2"/>
              </a:solidFill>
              <a:latin typeface="Calibri" panose="020F0502020204030204"/>
              <a:ea typeface="+mn-ea"/>
              <a:cs typeface="+mn-cs"/>
            </a:rPr>
            <a:t>Module</a:t>
          </a:r>
          <a:br>
            <a:rPr lang="fr-FR" dirty="0" smtClean="0">
              <a:solidFill>
                <a:schemeClr val="bg2"/>
              </a:solidFill>
              <a:latin typeface="Calibri" panose="020F0502020204030204"/>
              <a:ea typeface="+mn-ea"/>
              <a:cs typeface="+mn-cs"/>
            </a:rPr>
          </a:br>
          <a:r>
            <a:rPr lang="fr-FR" dirty="0" smtClean="0">
              <a:solidFill>
                <a:schemeClr val="bg2"/>
              </a:solidFill>
              <a:latin typeface="Calibri" panose="020F0502020204030204"/>
              <a:ea typeface="+mn-ea"/>
              <a:cs typeface="+mn-cs"/>
            </a:rPr>
            <a:t>Unity VR &amp; avancé</a:t>
          </a:r>
          <a:endParaRPr lang="fr-FR" dirty="0">
            <a:solidFill>
              <a:schemeClr val="bg2"/>
            </a:solidFill>
            <a:latin typeface="Calibri" panose="020F0502020204030204"/>
            <a:ea typeface="+mn-ea"/>
            <a:cs typeface="+mn-cs"/>
          </a:endParaRPr>
        </a:p>
      </dgm:t>
    </dgm:pt>
    <dgm:pt modelId="{D68C3AB8-35C3-4137-9567-D34C45CCC14F}" type="parTrans" cxnId="{77F01285-3C7A-45E4-B195-CBD3EB5998E6}">
      <dgm:prSet/>
      <dgm:spPr/>
      <dgm:t>
        <a:bodyPr/>
        <a:lstStyle/>
        <a:p>
          <a:endParaRPr lang="fr-FR"/>
        </a:p>
      </dgm:t>
    </dgm:pt>
    <dgm:pt modelId="{792F2019-BA61-4B46-9B8E-3A99D14F3B28}" type="sibTrans" cxnId="{77F01285-3C7A-45E4-B195-CBD3EB5998E6}">
      <dgm:prSet/>
      <dgm:spPr/>
      <dgm:t>
        <a:bodyPr/>
        <a:lstStyle/>
        <a:p>
          <a:endParaRPr lang="fr-FR"/>
        </a:p>
      </dgm:t>
    </dgm:pt>
    <dgm:pt modelId="{86B4BB20-F7FD-430C-AA32-6C4180656632}" type="pres">
      <dgm:prSet presAssocID="{FC09BFF3-3B9A-41E9-BF93-85989EE9F7AE}" presName="Name0" presStyleCnt="0">
        <dgm:presLayoutVars>
          <dgm:chPref val="3"/>
          <dgm:dir/>
          <dgm:animLvl val="lvl"/>
          <dgm:resizeHandles/>
        </dgm:presLayoutVars>
      </dgm:prSet>
      <dgm:spPr/>
      <dgm:t>
        <a:bodyPr/>
        <a:lstStyle/>
        <a:p>
          <a:endParaRPr lang="fr-FR"/>
        </a:p>
      </dgm:t>
    </dgm:pt>
    <dgm:pt modelId="{2F8E2CCC-6867-4B47-A24E-D0750769A294}" type="pres">
      <dgm:prSet presAssocID="{059BA7D7-D5FE-47DB-9FAA-98327AD711EA}" presName="horFlow" presStyleCnt="0"/>
      <dgm:spPr/>
    </dgm:pt>
    <dgm:pt modelId="{671A9A67-0765-4A8F-BAB6-E579E29C477C}" type="pres">
      <dgm:prSet presAssocID="{059BA7D7-D5FE-47DB-9FAA-98327AD711EA}" presName="bigChev" presStyleLbl="node1" presStyleIdx="0" presStyleCnt="5"/>
      <dgm:spPr>
        <a:prstGeom prst="chevron">
          <a:avLst/>
        </a:prstGeom>
      </dgm:spPr>
      <dgm:t>
        <a:bodyPr/>
        <a:lstStyle/>
        <a:p>
          <a:endParaRPr lang="fr-FR"/>
        </a:p>
      </dgm:t>
    </dgm:pt>
    <dgm:pt modelId="{DD8AD26A-84B2-4C29-846D-8D91AD2B2635}" type="pres">
      <dgm:prSet presAssocID="{967EB734-0005-4282-B4CE-6DC86A05B951}" presName="parTrans" presStyleCnt="0"/>
      <dgm:spPr/>
    </dgm:pt>
    <dgm:pt modelId="{99886A6A-71F7-402E-BD3F-4C113A76D854}" type="pres">
      <dgm:prSet presAssocID="{6082E695-E638-4F63-9A75-150A4DDD550C}" presName="node" presStyleLbl="alignAccFollowNode1" presStyleIdx="0" presStyleCnt="11">
        <dgm:presLayoutVars>
          <dgm:bulletEnabled val="1"/>
        </dgm:presLayoutVars>
      </dgm:prSet>
      <dgm:spPr>
        <a:prstGeom prst="chevron">
          <a:avLst/>
        </a:prstGeom>
      </dgm:spPr>
      <dgm:t>
        <a:bodyPr/>
        <a:lstStyle/>
        <a:p>
          <a:endParaRPr lang="fr-FR"/>
        </a:p>
      </dgm:t>
    </dgm:pt>
    <dgm:pt modelId="{84AB7014-2306-419E-A4B7-9F0FB9D1DEF5}" type="pres">
      <dgm:prSet presAssocID="{786A6C97-1CF6-4321-A68B-F742C7477E06}" presName="sibTrans" presStyleCnt="0"/>
      <dgm:spPr/>
    </dgm:pt>
    <dgm:pt modelId="{F03844BA-6E89-405A-9AA4-FD52DB9D4751}" type="pres">
      <dgm:prSet presAssocID="{889907ED-ECA4-4F89-AD78-00ADE80D9B0E}" presName="node" presStyleLbl="alignAccFollowNode1" presStyleIdx="1" presStyleCnt="11">
        <dgm:presLayoutVars>
          <dgm:bulletEnabled val="1"/>
        </dgm:presLayoutVars>
      </dgm:prSet>
      <dgm:spPr>
        <a:prstGeom prst="chevron">
          <a:avLst/>
        </a:prstGeom>
      </dgm:spPr>
      <dgm:t>
        <a:bodyPr/>
        <a:lstStyle/>
        <a:p>
          <a:endParaRPr lang="fr-FR"/>
        </a:p>
      </dgm:t>
    </dgm:pt>
    <dgm:pt modelId="{9D4A2635-28C6-4BFE-896D-4F043ED83364}" type="pres">
      <dgm:prSet presAssocID="{98374D30-F2D7-497E-9916-310964B7B426}" presName="sibTrans" presStyleCnt="0"/>
      <dgm:spPr/>
    </dgm:pt>
    <dgm:pt modelId="{190ACCBE-104F-4A4E-B565-AF5658829C23}" type="pres">
      <dgm:prSet presAssocID="{2BA47055-0693-4E0A-A482-3F26D1528E9F}" presName="node" presStyleLbl="alignAccFollowNode1" presStyleIdx="2" presStyleCnt="11">
        <dgm:presLayoutVars>
          <dgm:bulletEnabled val="1"/>
        </dgm:presLayoutVars>
      </dgm:prSet>
      <dgm:spPr/>
      <dgm:t>
        <a:bodyPr/>
        <a:lstStyle/>
        <a:p>
          <a:endParaRPr lang="fr-FR"/>
        </a:p>
      </dgm:t>
    </dgm:pt>
    <dgm:pt modelId="{F1521CF0-91A1-4843-84DC-ABE966DC8D41}" type="pres">
      <dgm:prSet presAssocID="{059BA7D7-D5FE-47DB-9FAA-98327AD711EA}" presName="vSp" presStyleCnt="0"/>
      <dgm:spPr/>
    </dgm:pt>
    <dgm:pt modelId="{2E595EDD-DADC-40A7-8DC3-D1C72670B7FE}" type="pres">
      <dgm:prSet presAssocID="{982792BF-F654-4AB2-967F-65886048E0A5}" presName="horFlow" presStyleCnt="0"/>
      <dgm:spPr/>
    </dgm:pt>
    <dgm:pt modelId="{18339EBD-D437-4CE2-9E59-3BFBBD6B31A5}" type="pres">
      <dgm:prSet presAssocID="{982792BF-F654-4AB2-967F-65886048E0A5}" presName="bigChev" presStyleLbl="node1" presStyleIdx="1" presStyleCnt="5"/>
      <dgm:spPr>
        <a:prstGeom prst="chevron">
          <a:avLst/>
        </a:prstGeom>
      </dgm:spPr>
      <dgm:t>
        <a:bodyPr/>
        <a:lstStyle/>
        <a:p>
          <a:endParaRPr lang="fr-FR"/>
        </a:p>
      </dgm:t>
    </dgm:pt>
    <dgm:pt modelId="{44688A5A-C3BC-461F-9460-5FAD24A606C9}" type="pres">
      <dgm:prSet presAssocID="{5E200F2E-C659-4F44-BA91-9CC759CDFBD2}" presName="parTrans" presStyleCnt="0"/>
      <dgm:spPr/>
    </dgm:pt>
    <dgm:pt modelId="{F03FDFB2-B0BB-4EC7-92DB-9C99931CFE7B}" type="pres">
      <dgm:prSet presAssocID="{88D86538-F55D-48A6-9149-F0BD17304F80}" presName="node" presStyleLbl="alignAccFollowNode1" presStyleIdx="3" presStyleCnt="11">
        <dgm:presLayoutVars>
          <dgm:bulletEnabled val="1"/>
        </dgm:presLayoutVars>
      </dgm:prSet>
      <dgm:spPr>
        <a:prstGeom prst="chevron">
          <a:avLst/>
        </a:prstGeom>
      </dgm:spPr>
      <dgm:t>
        <a:bodyPr/>
        <a:lstStyle/>
        <a:p>
          <a:endParaRPr lang="fr-FR"/>
        </a:p>
      </dgm:t>
    </dgm:pt>
    <dgm:pt modelId="{5A4BF46C-6154-4A3E-92ED-D1FF55DE5DD3}" type="pres">
      <dgm:prSet presAssocID="{0F543085-D65A-475D-B47B-0DF0394D1900}" presName="sibTrans" presStyleCnt="0"/>
      <dgm:spPr/>
    </dgm:pt>
    <dgm:pt modelId="{47C4789A-BE25-4E54-B831-C22D4AAD3D79}" type="pres">
      <dgm:prSet presAssocID="{B947D230-1D62-4749-8148-617BCDD05DF6}" presName="node" presStyleLbl="alignAccFollowNode1" presStyleIdx="4" presStyleCnt="11">
        <dgm:presLayoutVars>
          <dgm:bulletEnabled val="1"/>
        </dgm:presLayoutVars>
      </dgm:prSet>
      <dgm:spPr/>
      <dgm:t>
        <a:bodyPr/>
        <a:lstStyle/>
        <a:p>
          <a:endParaRPr lang="fr-FR"/>
        </a:p>
      </dgm:t>
    </dgm:pt>
    <dgm:pt modelId="{86A497F7-EA31-40CD-8A8F-30A455FD73D1}" type="pres">
      <dgm:prSet presAssocID="{792F2019-BA61-4B46-9B8E-3A99D14F3B28}" presName="sibTrans" presStyleCnt="0"/>
      <dgm:spPr/>
    </dgm:pt>
    <dgm:pt modelId="{C0233E86-812C-4CD7-9769-F45F790AF741}" type="pres">
      <dgm:prSet presAssocID="{3052A23F-F99A-4F7B-9B9B-B5CF2F52E25E}" presName="node" presStyleLbl="alignAccFollowNode1" presStyleIdx="5" presStyleCnt="11">
        <dgm:presLayoutVars>
          <dgm:bulletEnabled val="1"/>
        </dgm:presLayoutVars>
      </dgm:prSet>
      <dgm:spPr/>
      <dgm:t>
        <a:bodyPr/>
        <a:lstStyle/>
        <a:p>
          <a:endParaRPr lang="fr-FR"/>
        </a:p>
      </dgm:t>
    </dgm:pt>
    <dgm:pt modelId="{E15A1FCF-BFBE-4203-9193-3BD2D10F5003}" type="pres">
      <dgm:prSet presAssocID="{982792BF-F654-4AB2-967F-65886048E0A5}" presName="vSp" presStyleCnt="0"/>
      <dgm:spPr/>
    </dgm:pt>
    <dgm:pt modelId="{6B9F7F28-0FAF-4368-BBBF-FEBBD1FB070B}" type="pres">
      <dgm:prSet presAssocID="{18670C56-3A20-4A0A-B848-74E68EEAEBB2}" presName="horFlow" presStyleCnt="0"/>
      <dgm:spPr/>
    </dgm:pt>
    <dgm:pt modelId="{265B661D-EEC6-4BA0-B0B6-4EB4CC39F47E}" type="pres">
      <dgm:prSet presAssocID="{18670C56-3A20-4A0A-B848-74E68EEAEBB2}" presName="bigChev" presStyleLbl="node1" presStyleIdx="2" presStyleCnt="5"/>
      <dgm:spPr>
        <a:prstGeom prst="chevron">
          <a:avLst/>
        </a:prstGeom>
      </dgm:spPr>
      <dgm:t>
        <a:bodyPr/>
        <a:lstStyle/>
        <a:p>
          <a:endParaRPr lang="fr-FR"/>
        </a:p>
      </dgm:t>
    </dgm:pt>
    <dgm:pt modelId="{F9B18454-D934-4A72-A372-6A377B255B2D}" type="pres">
      <dgm:prSet presAssocID="{0B7F152F-74FE-4F50-82C1-4FA07E431FD0}" presName="parTrans" presStyleCnt="0"/>
      <dgm:spPr/>
    </dgm:pt>
    <dgm:pt modelId="{7098CBBB-C697-4F7C-AE5E-3F8D9AB90BFA}" type="pres">
      <dgm:prSet presAssocID="{ADAFC64C-F1C1-4C18-82EA-30B8236DFD82}" presName="node" presStyleLbl="alignAccFollowNode1" presStyleIdx="6" presStyleCnt="11">
        <dgm:presLayoutVars>
          <dgm:bulletEnabled val="1"/>
        </dgm:presLayoutVars>
      </dgm:prSet>
      <dgm:spPr>
        <a:prstGeom prst="chevron">
          <a:avLst/>
        </a:prstGeom>
      </dgm:spPr>
      <dgm:t>
        <a:bodyPr/>
        <a:lstStyle/>
        <a:p>
          <a:endParaRPr lang="fr-FR"/>
        </a:p>
      </dgm:t>
    </dgm:pt>
    <dgm:pt modelId="{ED0AF1EA-D1A4-4023-9183-3CBB21DCC996}" type="pres">
      <dgm:prSet presAssocID="{70D993D7-BDB6-495A-A8CC-C031BE20B8F3}" presName="sibTrans" presStyleCnt="0"/>
      <dgm:spPr/>
    </dgm:pt>
    <dgm:pt modelId="{14A82940-9612-48E2-8A99-D5717567CCAB}" type="pres">
      <dgm:prSet presAssocID="{D498627F-EA46-4C35-859D-397C3A99DE5C}" presName="node" presStyleLbl="alignAccFollowNode1" presStyleIdx="7" presStyleCnt="11">
        <dgm:presLayoutVars>
          <dgm:bulletEnabled val="1"/>
        </dgm:presLayoutVars>
      </dgm:prSet>
      <dgm:spPr/>
      <dgm:t>
        <a:bodyPr/>
        <a:lstStyle/>
        <a:p>
          <a:endParaRPr lang="fr-FR"/>
        </a:p>
      </dgm:t>
    </dgm:pt>
    <dgm:pt modelId="{8C0AB283-58EB-4122-84E2-97B6C6A7F5F0}" type="pres">
      <dgm:prSet presAssocID="{34D3765B-623F-4334-95A5-F348131C8704}" presName="sibTrans" presStyleCnt="0"/>
      <dgm:spPr/>
    </dgm:pt>
    <dgm:pt modelId="{A3F5380C-7A61-43E6-BA6E-6550259BB173}" type="pres">
      <dgm:prSet presAssocID="{14D8909B-8D18-4650-9047-867409937999}" presName="node" presStyleLbl="alignAccFollowNode1" presStyleIdx="8" presStyleCnt="11">
        <dgm:presLayoutVars>
          <dgm:bulletEnabled val="1"/>
        </dgm:presLayoutVars>
      </dgm:prSet>
      <dgm:spPr/>
      <dgm:t>
        <a:bodyPr/>
        <a:lstStyle/>
        <a:p>
          <a:endParaRPr lang="fr-FR"/>
        </a:p>
      </dgm:t>
    </dgm:pt>
    <dgm:pt modelId="{9D6F335E-C26B-4CB5-9771-BD37AF8450E5}" type="pres">
      <dgm:prSet presAssocID="{18670C56-3A20-4A0A-B848-74E68EEAEBB2}" presName="vSp" presStyleCnt="0"/>
      <dgm:spPr/>
    </dgm:pt>
    <dgm:pt modelId="{75EA8B2C-656F-4A96-B413-C32818A51F3E}" type="pres">
      <dgm:prSet presAssocID="{26B62466-3877-4901-BB8A-0280E15A73FB}" presName="horFlow" presStyleCnt="0"/>
      <dgm:spPr/>
    </dgm:pt>
    <dgm:pt modelId="{1643EE5B-2D03-4C4B-859E-25701ED03647}" type="pres">
      <dgm:prSet presAssocID="{26B62466-3877-4901-BB8A-0280E15A73FB}" presName="bigChev" presStyleLbl="node1" presStyleIdx="3" presStyleCnt="5"/>
      <dgm:spPr>
        <a:prstGeom prst="chevron">
          <a:avLst/>
        </a:prstGeom>
      </dgm:spPr>
      <dgm:t>
        <a:bodyPr/>
        <a:lstStyle/>
        <a:p>
          <a:endParaRPr lang="fr-FR"/>
        </a:p>
      </dgm:t>
    </dgm:pt>
    <dgm:pt modelId="{6EC6E1F5-BE63-4AFB-967C-DAC87B13F9E0}" type="pres">
      <dgm:prSet presAssocID="{BF8C3844-504A-4261-B8B4-2402E5931D5D}" presName="parTrans" presStyleCnt="0"/>
      <dgm:spPr/>
    </dgm:pt>
    <dgm:pt modelId="{3C148D07-D4FA-43BE-A7FF-50CFE537220A}" type="pres">
      <dgm:prSet presAssocID="{583ADBEC-CF8B-44E5-AC30-8C31E7BE8CFE}" presName="node" presStyleLbl="alignAccFollowNode1" presStyleIdx="9" presStyleCnt="11" custScaleX="260700">
        <dgm:presLayoutVars>
          <dgm:bulletEnabled val="1"/>
        </dgm:presLayoutVars>
      </dgm:prSet>
      <dgm:spPr/>
      <dgm:t>
        <a:bodyPr/>
        <a:lstStyle/>
        <a:p>
          <a:endParaRPr lang="fr-FR"/>
        </a:p>
      </dgm:t>
    </dgm:pt>
    <dgm:pt modelId="{54CB37AF-C6CB-454F-83F1-A422F86AA2C4}" type="pres">
      <dgm:prSet presAssocID="{26B62466-3877-4901-BB8A-0280E15A73FB}" presName="vSp" presStyleCnt="0"/>
      <dgm:spPr/>
    </dgm:pt>
    <dgm:pt modelId="{7ED395BC-5299-4797-976A-AD02C6ED349F}" type="pres">
      <dgm:prSet presAssocID="{37FC04F6-2CC6-4068-8B48-C3C10F1DFEE1}" presName="horFlow" presStyleCnt="0"/>
      <dgm:spPr/>
    </dgm:pt>
    <dgm:pt modelId="{E794F0E7-7407-4FC7-8CD4-58E50616E48B}" type="pres">
      <dgm:prSet presAssocID="{37FC04F6-2CC6-4068-8B48-C3C10F1DFEE1}" presName="bigChev" presStyleLbl="node1" presStyleIdx="4" presStyleCnt="5"/>
      <dgm:spPr>
        <a:prstGeom prst="chevron">
          <a:avLst/>
        </a:prstGeom>
      </dgm:spPr>
      <dgm:t>
        <a:bodyPr/>
        <a:lstStyle/>
        <a:p>
          <a:endParaRPr lang="fr-FR"/>
        </a:p>
      </dgm:t>
    </dgm:pt>
    <dgm:pt modelId="{560D9D14-7B08-476A-A6E5-E732EA8C449A}" type="pres">
      <dgm:prSet presAssocID="{B2FEA3F0-2A82-41CD-B719-F9690AA46D5C}" presName="parTrans" presStyleCnt="0"/>
      <dgm:spPr/>
    </dgm:pt>
    <dgm:pt modelId="{DEB5C940-9514-44D0-9F1F-F3AE8635CDC4}" type="pres">
      <dgm:prSet presAssocID="{93C457A4-E8D3-4C8D-AAA3-09E562D47AF1}" presName="node" presStyleLbl="alignAccFollowNode1" presStyleIdx="10" presStyleCnt="11" custScaleX="265868">
        <dgm:presLayoutVars>
          <dgm:bulletEnabled val="1"/>
        </dgm:presLayoutVars>
      </dgm:prSet>
      <dgm:spPr>
        <a:prstGeom prst="chevron">
          <a:avLst/>
        </a:prstGeom>
      </dgm:spPr>
      <dgm:t>
        <a:bodyPr/>
        <a:lstStyle/>
        <a:p>
          <a:endParaRPr lang="fr-FR"/>
        </a:p>
      </dgm:t>
    </dgm:pt>
  </dgm:ptLst>
  <dgm:cxnLst>
    <dgm:cxn modelId="{033CDE35-80C4-4AF1-BAA7-A79C9CBBF587}" srcId="{FC09BFF3-3B9A-41E9-BF93-85989EE9F7AE}" destId="{26B62466-3877-4901-BB8A-0280E15A73FB}" srcOrd="3" destOrd="0" parTransId="{DF17DB92-33DE-45FC-8DDF-4746B21F28F2}" sibTransId="{3BC52B6F-6B10-4C18-95F4-660C5FC04CC3}"/>
    <dgm:cxn modelId="{02E030A3-637B-4C23-A159-F41160E87AA5}" type="presOf" srcId="{3052A23F-F99A-4F7B-9B9B-B5CF2F52E25E}" destId="{C0233E86-812C-4CD7-9769-F45F790AF741}" srcOrd="0" destOrd="0" presId="urn:microsoft.com/office/officeart/2005/8/layout/lProcess3"/>
    <dgm:cxn modelId="{8B3C6DD2-2AFC-40B8-970A-4B56F7EA352F}" srcId="{982792BF-F654-4AB2-967F-65886048E0A5}" destId="{3052A23F-F99A-4F7B-9B9B-B5CF2F52E25E}" srcOrd="2" destOrd="0" parTransId="{88A635AF-0CE0-46D2-9CEF-CB2D6E1F1E67}" sibTransId="{E9982917-AB4A-43A6-825E-2660173447DA}"/>
    <dgm:cxn modelId="{15249249-9C11-4D78-8BF7-F7BD0A8488F0}" srcId="{FC09BFF3-3B9A-41E9-BF93-85989EE9F7AE}" destId="{059BA7D7-D5FE-47DB-9FAA-98327AD711EA}" srcOrd="0" destOrd="0" parTransId="{6400C137-8190-4A10-8FB1-6252B551C54A}" sibTransId="{85D3CB6C-7A56-4FE2-87A1-F586233C6F40}"/>
    <dgm:cxn modelId="{5B720DED-0669-4B87-ABC9-20DA530062A0}" srcId="{37FC04F6-2CC6-4068-8B48-C3C10F1DFEE1}" destId="{93C457A4-E8D3-4C8D-AAA3-09E562D47AF1}" srcOrd="0" destOrd="0" parTransId="{B2FEA3F0-2A82-41CD-B719-F9690AA46D5C}" sibTransId="{3C4F561B-2E04-4CC6-AD56-24EDCF442F96}"/>
    <dgm:cxn modelId="{89BCFF96-3F56-4A9A-85DB-1F91322A9619}" type="presOf" srcId="{D498627F-EA46-4C35-859D-397C3A99DE5C}" destId="{14A82940-9612-48E2-8A99-D5717567CCAB}" srcOrd="0" destOrd="0" presId="urn:microsoft.com/office/officeart/2005/8/layout/lProcess3"/>
    <dgm:cxn modelId="{87B5160A-C11D-4F3C-948C-4D069DCDEA76}" srcId="{059BA7D7-D5FE-47DB-9FAA-98327AD711EA}" destId="{889907ED-ECA4-4F89-AD78-00ADE80D9B0E}" srcOrd="1" destOrd="0" parTransId="{76E88B1C-6C71-4D4A-AB97-6FDEFF9480F0}" sibTransId="{98374D30-F2D7-497E-9916-310964B7B426}"/>
    <dgm:cxn modelId="{7BC339A2-2280-43CB-83A4-73BA7183C362}" type="presOf" srcId="{37FC04F6-2CC6-4068-8B48-C3C10F1DFEE1}" destId="{E794F0E7-7407-4FC7-8CD4-58E50616E48B}" srcOrd="0" destOrd="0" presId="urn:microsoft.com/office/officeart/2005/8/layout/lProcess3"/>
    <dgm:cxn modelId="{FEBBF9E9-8FC9-44C8-8E83-B30DEF704A25}" type="presOf" srcId="{88D86538-F55D-48A6-9149-F0BD17304F80}" destId="{F03FDFB2-B0BB-4EC7-92DB-9C99931CFE7B}" srcOrd="0" destOrd="0" presId="urn:microsoft.com/office/officeart/2005/8/layout/lProcess3"/>
    <dgm:cxn modelId="{5F816F63-D5E1-4D53-A8C7-8701FFE4B907}" type="presOf" srcId="{26B62466-3877-4901-BB8A-0280E15A73FB}" destId="{1643EE5B-2D03-4C4B-859E-25701ED03647}" srcOrd="0" destOrd="0" presId="urn:microsoft.com/office/officeart/2005/8/layout/lProcess3"/>
    <dgm:cxn modelId="{D5968754-1F9A-4609-BC45-AE1267131138}" srcId="{982792BF-F654-4AB2-967F-65886048E0A5}" destId="{88D86538-F55D-48A6-9149-F0BD17304F80}" srcOrd="0" destOrd="0" parTransId="{5E200F2E-C659-4F44-BA91-9CC759CDFBD2}" sibTransId="{0F543085-D65A-475D-B47B-0DF0394D1900}"/>
    <dgm:cxn modelId="{26C881C5-D335-4569-9E17-C57EFA132DE9}" srcId="{26B62466-3877-4901-BB8A-0280E15A73FB}" destId="{583ADBEC-CF8B-44E5-AC30-8C31E7BE8CFE}" srcOrd="0" destOrd="0" parTransId="{BF8C3844-504A-4261-B8B4-2402E5931D5D}" sibTransId="{480147ED-3B79-4E7A-A5DD-D9B806658EF8}"/>
    <dgm:cxn modelId="{B75BA436-3C50-4D94-BCFB-AF83E1EBB79D}" type="presOf" srcId="{14D8909B-8D18-4650-9047-867409937999}" destId="{A3F5380C-7A61-43E6-BA6E-6550259BB173}" srcOrd="0" destOrd="0" presId="urn:microsoft.com/office/officeart/2005/8/layout/lProcess3"/>
    <dgm:cxn modelId="{FDF55B3E-C8C3-45A4-9DE9-3BC82E99796E}" srcId="{FC09BFF3-3B9A-41E9-BF93-85989EE9F7AE}" destId="{37FC04F6-2CC6-4068-8B48-C3C10F1DFEE1}" srcOrd="4" destOrd="0" parTransId="{AB28043D-23AC-41D2-BF28-FDC65C341C8E}" sibTransId="{17561C84-5BBE-4D18-9D07-D0C5EDE696C7}"/>
    <dgm:cxn modelId="{389D71BA-2DAC-4C46-8CCB-98BFA120173E}" type="presOf" srcId="{93C457A4-E8D3-4C8D-AAA3-09E562D47AF1}" destId="{DEB5C940-9514-44D0-9F1F-F3AE8635CDC4}" srcOrd="0" destOrd="0" presId="urn:microsoft.com/office/officeart/2005/8/layout/lProcess3"/>
    <dgm:cxn modelId="{3055BBD4-4025-4721-ACC1-E9A4D75D2B45}" srcId="{059BA7D7-D5FE-47DB-9FAA-98327AD711EA}" destId="{6082E695-E638-4F63-9A75-150A4DDD550C}" srcOrd="0" destOrd="0" parTransId="{967EB734-0005-4282-B4CE-6DC86A05B951}" sibTransId="{786A6C97-1CF6-4321-A68B-F742C7477E06}"/>
    <dgm:cxn modelId="{2F8BFFA0-BFA1-4771-BC08-E8DFAB70C519}" srcId="{18670C56-3A20-4A0A-B848-74E68EEAEBB2}" destId="{D498627F-EA46-4C35-859D-397C3A99DE5C}" srcOrd="1" destOrd="0" parTransId="{A383386C-82ED-4FE3-99E6-8846ED563244}" sibTransId="{34D3765B-623F-4334-95A5-F348131C8704}"/>
    <dgm:cxn modelId="{48A03B68-9BE0-4200-8B7E-714A2D47A3C3}" type="presOf" srcId="{B947D230-1D62-4749-8148-617BCDD05DF6}" destId="{47C4789A-BE25-4E54-B831-C22D4AAD3D79}" srcOrd="0" destOrd="0" presId="urn:microsoft.com/office/officeart/2005/8/layout/lProcess3"/>
    <dgm:cxn modelId="{B911F2EB-E465-4E9A-976F-AC54C06D1D2B}" srcId="{FC09BFF3-3B9A-41E9-BF93-85989EE9F7AE}" destId="{18670C56-3A20-4A0A-B848-74E68EEAEBB2}" srcOrd="2" destOrd="0" parTransId="{37229062-8755-452C-8712-8C94DD393F38}" sibTransId="{D6B06088-487F-464B-BB8F-D4772CE48F9D}"/>
    <dgm:cxn modelId="{2578B77F-A73F-4294-AEE2-74C976441D1C}" type="presOf" srcId="{ADAFC64C-F1C1-4C18-82EA-30B8236DFD82}" destId="{7098CBBB-C697-4F7C-AE5E-3F8D9AB90BFA}" srcOrd="0" destOrd="0" presId="urn:microsoft.com/office/officeart/2005/8/layout/lProcess3"/>
    <dgm:cxn modelId="{4761D6F4-7FBE-43D5-9861-8963DACE9ED0}" type="presOf" srcId="{2BA47055-0693-4E0A-A482-3F26D1528E9F}" destId="{190ACCBE-104F-4A4E-B565-AF5658829C23}" srcOrd="0" destOrd="0" presId="urn:microsoft.com/office/officeart/2005/8/layout/lProcess3"/>
    <dgm:cxn modelId="{0FA2F67E-FE49-42F0-AB4A-D8886D356391}" type="presOf" srcId="{889907ED-ECA4-4F89-AD78-00ADE80D9B0E}" destId="{F03844BA-6E89-405A-9AA4-FD52DB9D4751}" srcOrd="0" destOrd="0" presId="urn:microsoft.com/office/officeart/2005/8/layout/lProcess3"/>
    <dgm:cxn modelId="{659D80AE-6F3A-466E-98B2-6B56173AD367}" srcId="{18670C56-3A20-4A0A-B848-74E68EEAEBB2}" destId="{14D8909B-8D18-4650-9047-867409937999}" srcOrd="2" destOrd="0" parTransId="{898BC21B-1595-416C-ACE2-8D91FB3C4A0D}" sibTransId="{0F7A7EAD-AF8A-4D21-AC3A-3D3D6507E054}"/>
    <dgm:cxn modelId="{B1BE0397-4C49-4562-97B0-B2DEAD8B36D7}" type="presOf" srcId="{FC09BFF3-3B9A-41E9-BF93-85989EE9F7AE}" destId="{86B4BB20-F7FD-430C-AA32-6C4180656632}" srcOrd="0" destOrd="0" presId="urn:microsoft.com/office/officeart/2005/8/layout/lProcess3"/>
    <dgm:cxn modelId="{3FF1888E-CB1B-41A8-8AA3-FD5F5E7789E6}" type="presOf" srcId="{059BA7D7-D5FE-47DB-9FAA-98327AD711EA}" destId="{671A9A67-0765-4A8F-BAB6-E579E29C477C}" srcOrd="0" destOrd="0" presId="urn:microsoft.com/office/officeart/2005/8/layout/lProcess3"/>
    <dgm:cxn modelId="{0ECCFABA-B983-4898-BAD5-C6096559E884}" type="presOf" srcId="{6082E695-E638-4F63-9A75-150A4DDD550C}" destId="{99886A6A-71F7-402E-BD3F-4C113A76D854}" srcOrd="0" destOrd="0" presId="urn:microsoft.com/office/officeart/2005/8/layout/lProcess3"/>
    <dgm:cxn modelId="{35788749-F2DE-46D1-9FA1-586DBB0040D1}" type="presOf" srcId="{18670C56-3A20-4A0A-B848-74E68EEAEBB2}" destId="{265B661D-EEC6-4BA0-B0B6-4EB4CC39F47E}" srcOrd="0" destOrd="0" presId="urn:microsoft.com/office/officeart/2005/8/layout/lProcess3"/>
    <dgm:cxn modelId="{73576D2E-9EC4-4C84-B8BD-57C12EBA2C4A}" srcId="{FC09BFF3-3B9A-41E9-BF93-85989EE9F7AE}" destId="{982792BF-F654-4AB2-967F-65886048E0A5}" srcOrd="1" destOrd="0" parTransId="{7F7E9A10-6214-4D48-88B6-CE6DEA2ACDA8}" sibTransId="{0D759871-4ABB-4F0A-93C7-490CAFFD4964}"/>
    <dgm:cxn modelId="{7FBE976C-0E7D-46E4-96B4-CFC3B518EF9D}" type="presOf" srcId="{982792BF-F654-4AB2-967F-65886048E0A5}" destId="{18339EBD-D437-4CE2-9E59-3BFBBD6B31A5}" srcOrd="0" destOrd="0" presId="urn:microsoft.com/office/officeart/2005/8/layout/lProcess3"/>
    <dgm:cxn modelId="{A04B5305-5538-4061-B0E0-EDE18184EA3A}" srcId="{18670C56-3A20-4A0A-B848-74E68EEAEBB2}" destId="{ADAFC64C-F1C1-4C18-82EA-30B8236DFD82}" srcOrd="0" destOrd="0" parTransId="{0B7F152F-74FE-4F50-82C1-4FA07E431FD0}" sibTransId="{70D993D7-BDB6-495A-A8CC-C031BE20B8F3}"/>
    <dgm:cxn modelId="{C146F8E6-ADB6-49AF-ABCF-CD3957408D10}" type="presOf" srcId="{583ADBEC-CF8B-44E5-AC30-8C31E7BE8CFE}" destId="{3C148D07-D4FA-43BE-A7FF-50CFE537220A}" srcOrd="0" destOrd="0" presId="urn:microsoft.com/office/officeart/2005/8/layout/lProcess3"/>
    <dgm:cxn modelId="{9311BA7C-9FFB-447F-B6C6-0A065DDDD912}" srcId="{059BA7D7-D5FE-47DB-9FAA-98327AD711EA}" destId="{2BA47055-0693-4E0A-A482-3F26D1528E9F}" srcOrd="2" destOrd="0" parTransId="{3349F81C-D469-4BDB-B343-6A66808425FA}" sibTransId="{513EC2F9-4564-48BB-8B58-6E974DC5AD3E}"/>
    <dgm:cxn modelId="{77F01285-3C7A-45E4-B195-CBD3EB5998E6}" srcId="{982792BF-F654-4AB2-967F-65886048E0A5}" destId="{B947D230-1D62-4749-8148-617BCDD05DF6}" srcOrd="1" destOrd="0" parTransId="{D68C3AB8-35C3-4137-9567-D34C45CCC14F}" sibTransId="{792F2019-BA61-4B46-9B8E-3A99D14F3B28}"/>
    <dgm:cxn modelId="{A9991377-E8AC-4C54-A65C-1DAB3DC1EFF7}" type="presParOf" srcId="{86B4BB20-F7FD-430C-AA32-6C4180656632}" destId="{2F8E2CCC-6867-4B47-A24E-D0750769A294}" srcOrd="0" destOrd="0" presId="urn:microsoft.com/office/officeart/2005/8/layout/lProcess3"/>
    <dgm:cxn modelId="{5EDAD8D1-E118-44C9-8529-DAF51D656D2F}" type="presParOf" srcId="{2F8E2CCC-6867-4B47-A24E-D0750769A294}" destId="{671A9A67-0765-4A8F-BAB6-E579E29C477C}" srcOrd="0" destOrd="0" presId="urn:microsoft.com/office/officeart/2005/8/layout/lProcess3"/>
    <dgm:cxn modelId="{91FBA426-6DDE-4908-80F5-F05EC70061EE}" type="presParOf" srcId="{2F8E2CCC-6867-4B47-A24E-D0750769A294}" destId="{DD8AD26A-84B2-4C29-846D-8D91AD2B2635}" srcOrd="1" destOrd="0" presId="urn:microsoft.com/office/officeart/2005/8/layout/lProcess3"/>
    <dgm:cxn modelId="{25901BDC-28AC-4ADF-87A2-5C0EA594680A}" type="presParOf" srcId="{2F8E2CCC-6867-4B47-A24E-D0750769A294}" destId="{99886A6A-71F7-402E-BD3F-4C113A76D854}" srcOrd="2" destOrd="0" presId="urn:microsoft.com/office/officeart/2005/8/layout/lProcess3"/>
    <dgm:cxn modelId="{EE0D4B40-14C4-49E8-A24B-655AE4D14F54}" type="presParOf" srcId="{2F8E2CCC-6867-4B47-A24E-D0750769A294}" destId="{84AB7014-2306-419E-A4B7-9F0FB9D1DEF5}" srcOrd="3" destOrd="0" presId="urn:microsoft.com/office/officeart/2005/8/layout/lProcess3"/>
    <dgm:cxn modelId="{42647844-BC38-4745-8782-2B599166CEBA}" type="presParOf" srcId="{2F8E2CCC-6867-4B47-A24E-D0750769A294}" destId="{F03844BA-6E89-405A-9AA4-FD52DB9D4751}" srcOrd="4" destOrd="0" presId="urn:microsoft.com/office/officeart/2005/8/layout/lProcess3"/>
    <dgm:cxn modelId="{98E31805-A427-4787-A78B-88EFDAC4B5E6}" type="presParOf" srcId="{2F8E2CCC-6867-4B47-A24E-D0750769A294}" destId="{9D4A2635-28C6-4BFE-896D-4F043ED83364}" srcOrd="5" destOrd="0" presId="urn:microsoft.com/office/officeart/2005/8/layout/lProcess3"/>
    <dgm:cxn modelId="{6833160C-9EB7-42CB-85D5-3F373EFA4249}" type="presParOf" srcId="{2F8E2CCC-6867-4B47-A24E-D0750769A294}" destId="{190ACCBE-104F-4A4E-B565-AF5658829C23}" srcOrd="6" destOrd="0" presId="urn:microsoft.com/office/officeart/2005/8/layout/lProcess3"/>
    <dgm:cxn modelId="{C1A38770-2834-4E8B-8920-C7DC776438AD}" type="presParOf" srcId="{86B4BB20-F7FD-430C-AA32-6C4180656632}" destId="{F1521CF0-91A1-4843-84DC-ABE966DC8D41}" srcOrd="1" destOrd="0" presId="urn:microsoft.com/office/officeart/2005/8/layout/lProcess3"/>
    <dgm:cxn modelId="{22E47F52-A8C0-42BE-8EC1-1872EAF84320}" type="presParOf" srcId="{86B4BB20-F7FD-430C-AA32-6C4180656632}" destId="{2E595EDD-DADC-40A7-8DC3-D1C72670B7FE}" srcOrd="2" destOrd="0" presId="urn:microsoft.com/office/officeart/2005/8/layout/lProcess3"/>
    <dgm:cxn modelId="{4B0CA8BE-421B-4349-90EC-5F248C6BD564}" type="presParOf" srcId="{2E595EDD-DADC-40A7-8DC3-D1C72670B7FE}" destId="{18339EBD-D437-4CE2-9E59-3BFBBD6B31A5}" srcOrd="0" destOrd="0" presId="urn:microsoft.com/office/officeart/2005/8/layout/lProcess3"/>
    <dgm:cxn modelId="{9E37D810-9309-4F12-834B-B87474E2BC5D}" type="presParOf" srcId="{2E595EDD-DADC-40A7-8DC3-D1C72670B7FE}" destId="{44688A5A-C3BC-461F-9460-5FAD24A606C9}" srcOrd="1" destOrd="0" presId="urn:microsoft.com/office/officeart/2005/8/layout/lProcess3"/>
    <dgm:cxn modelId="{73EFCC2E-D7F4-4D2D-803C-833DF343998B}" type="presParOf" srcId="{2E595EDD-DADC-40A7-8DC3-D1C72670B7FE}" destId="{F03FDFB2-B0BB-4EC7-92DB-9C99931CFE7B}" srcOrd="2" destOrd="0" presId="urn:microsoft.com/office/officeart/2005/8/layout/lProcess3"/>
    <dgm:cxn modelId="{F501619B-D1F6-427F-8287-9B1D8CF6B663}" type="presParOf" srcId="{2E595EDD-DADC-40A7-8DC3-D1C72670B7FE}" destId="{5A4BF46C-6154-4A3E-92ED-D1FF55DE5DD3}" srcOrd="3" destOrd="0" presId="urn:microsoft.com/office/officeart/2005/8/layout/lProcess3"/>
    <dgm:cxn modelId="{E6E154C0-BD0C-41C3-9121-5A97E4B20E87}" type="presParOf" srcId="{2E595EDD-DADC-40A7-8DC3-D1C72670B7FE}" destId="{47C4789A-BE25-4E54-B831-C22D4AAD3D79}" srcOrd="4" destOrd="0" presId="urn:microsoft.com/office/officeart/2005/8/layout/lProcess3"/>
    <dgm:cxn modelId="{04043B42-2DB2-475E-9F17-48810DFEDCE4}" type="presParOf" srcId="{2E595EDD-DADC-40A7-8DC3-D1C72670B7FE}" destId="{86A497F7-EA31-40CD-8A8F-30A455FD73D1}" srcOrd="5" destOrd="0" presId="urn:microsoft.com/office/officeart/2005/8/layout/lProcess3"/>
    <dgm:cxn modelId="{A02BC0E1-E45C-4056-A87F-88ECA5F8FE1E}" type="presParOf" srcId="{2E595EDD-DADC-40A7-8DC3-D1C72670B7FE}" destId="{C0233E86-812C-4CD7-9769-F45F790AF741}" srcOrd="6" destOrd="0" presId="urn:microsoft.com/office/officeart/2005/8/layout/lProcess3"/>
    <dgm:cxn modelId="{F9977199-9B6C-4760-8883-B54879D8A116}" type="presParOf" srcId="{86B4BB20-F7FD-430C-AA32-6C4180656632}" destId="{E15A1FCF-BFBE-4203-9193-3BD2D10F5003}" srcOrd="3" destOrd="0" presId="urn:microsoft.com/office/officeart/2005/8/layout/lProcess3"/>
    <dgm:cxn modelId="{AF0710E7-3359-4C68-9128-0509CC9E9D7C}" type="presParOf" srcId="{86B4BB20-F7FD-430C-AA32-6C4180656632}" destId="{6B9F7F28-0FAF-4368-BBBF-FEBBD1FB070B}" srcOrd="4" destOrd="0" presId="urn:microsoft.com/office/officeart/2005/8/layout/lProcess3"/>
    <dgm:cxn modelId="{544F718F-EAC0-45F4-9C98-C851FDD43606}" type="presParOf" srcId="{6B9F7F28-0FAF-4368-BBBF-FEBBD1FB070B}" destId="{265B661D-EEC6-4BA0-B0B6-4EB4CC39F47E}" srcOrd="0" destOrd="0" presId="urn:microsoft.com/office/officeart/2005/8/layout/lProcess3"/>
    <dgm:cxn modelId="{3769270D-6E38-4144-8889-3E7E81DE4E53}" type="presParOf" srcId="{6B9F7F28-0FAF-4368-BBBF-FEBBD1FB070B}" destId="{F9B18454-D934-4A72-A372-6A377B255B2D}" srcOrd="1" destOrd="0" presId="urn:microsoft.com/office/officeart/2005/8/layout/lProcess3"/>
    <dgm:cxn modelId="{4F35ABE2-CE2C-4DC8-931F-A30C25B74BD8}" type="presParOf" srcId="{6B9F7F28-0FAF-4368-BBBF-FEBBD1FB070B}" destId="{7098CBBB-C697-4F7C-AE5E-3F8D9AB90BFA}" srcOrd="2" destOrd="0" presId="urn:microsoft.com/office/officeart/2005/8/layout/lProcess3"/>
    <dgm:cxn modelId="{F3EAA0D1-5D0F-4764-854F-7AF6D493C707}" type="presParOf" srcId="{6B9F7F28-0FAF-4368-BBBF-FEBBD1FB070B}" destId="{ED0AF1EA-D1A4-4023-9183-3CBB21DCC996}" srcOrd="3" destOrd="0" presId="urn:microsoft.com/office/officeart/2005/8/layout/lProcess3"/>
    <dgm:cxn modelId="{22DB5FBD-2B4A-4747-BF0A-862D9A04E209}" type="presParOf" srcId="{6B9F7F28-0FAF-4368-BBBF-FEBBD1FB070B}" destId="{14A82940-9612-48E2-8A99-D5717567CCAB}" srcOrd="4" destOrd="0" presId="urn:microsoft.com/office/officeart/2005/8/layout/lProcess3"/>
    <dgm:cxn modelId="{12DF9643-79EB-4F9E-BA85-3D20A2208181}" type="presParOf" srcId="{6B9F7F28-0FAF-4368-BBBF-FEBBD1FB070B}" destId="{8C0AB283-58EB-4122-84E2-97B6C6A7F5F0}" srcOrd="5" destOrd="0" presId="urn:microsoft.com/office/officeart/2005/8/layout/lProcess3"/>
    <dgm:cxn modelId="{8CCD0051-AADD-4351-9DCC-8E3DD2FD5A42}" type="presParOf" srcId="{6B9F7F28-0FAF-4368-BBBF-FEBBD1FB070B}" destId="{A3F5380C-7A61-43E6-BA6E-6550259BB173}" srcOrd="6" destOrd="0" presId="urn:microsoft.com/office/officeart/2005/8/layout/lProcess3"/>
    <dgm:cxn modelId="{D7FEDAC5-4D60-4B01-98B7-068C6C1C5E76}" type="presParOf" srcId="{86B4BB20-F7FD-430C-AA32-6C4180656632}" destId="{9D6F335E-C26B-4CB5-9771-BD37AF8450E5}" srcOrd="5" destOrd="0" presId="urn:microsoft.com/office/officeart/2005/8/layout/lProcess3"/>
    <dgm:cxn modelId="{68C0CAC4-5D05-46D4-8277-CAF94B56791A}" type="presParOf" srcId="{86B4BB20-F7FD-430C-AA32-6C4180656632}" destId="{75EA8B2C-656F-4A96-B413-C32818A51F3E}" srcOrd="6" destOrd="0" presId="urn:microsoft.com/office/officeart/2005/8/layout/lProcess3"/>
    <dgm:cxn modelId="{5684BD1A-F97F-48E0-A5DF-A311B3FAAACE}" type="presParOf" srcId="{75EA8B2C-656F-4A96-B413-C32818A51F3E}" destId="{1643EE5B-2D03-4C4B-859E-25701ED03647}" srcOrd="0" destOrd="0" presId="urn:microsoft.com/office/officeart/2005/8/layout/lProcess3"/>
    <dgm:cxn modelId="{1C13FC12-210E-49A0-926B-4BA6936D4367}" type="presParOf" srcId="{75EA8B2C-656F-4A96-B413-C32818A51F3E}" destId="{6EC6E1F5-BE63-4AFB-967C-DAC87B13F9E0}" srcOrd="1" destOrd="0" presId="urn:microsoft.com/office/officeart/2005/8/layout/lProcess3"/>
    <dgm:cxn modelId="{8DF04EA2-3D78-4C02-9034-9DB017AFE322}" type="presParOf" srcId="{75EA8B2C-656F-4A96-B413-C32818A51F3E}" destId="{3C148D07-D4FA-43BE-A7FF-50CFE537220A}" srcOrd="2" destOrd="0" presId="urn:microsoft.com/office/officeart/2005/8/layout/lProcess3"/>
    <dgm:cxn modelId="{3CD2F551-9E7B-4AD2-B6FC-7DAB988D4A2C}" type="presParOf" srcId="{86B4BB20-F7FD-430C-AA32-6C4180656632}" destId="{54CB37AF-C6CB-454F-83F1-A422F86AA2C4}" srcOrd="7" destOrd="0" presId="urn:microsoft.com/office/officeart/2005/8/layout/lProcess3"/>
    <dgm:cxn modelId="{75741D4B-7B55-4947-A6C0-64F6C047E2C3}" type="presParOf" srcId="{86B4BB20-F7FD-430C-AA32-6C4180656632}" destId="{7ED395BC-5299-4797-976A-AD02C6ED349F}" srcOrd="8" destOrd="0" presId="urn:microsoft.com/office/officeart/2005/8/layout/lProcess3"/>
    <dgm:cxn modelId="{861D04E3-12EC-4906-B0ED-8B434CA38133}" type="presParOf" srcId="{7ED395BC-5299-4797-976A-AD02C6ED349F}" destId="{E794F0E7-7407-4FC7-8CD4-58E50616E48B}" srcOrd="0" destOrd="0" presId="urn:microsoft.com/office/officeart/2005/8/layout/lProcess3"/>
    <dgm:cxn modelId="{B597C1D8-4D7E-4899-9058-AEF3ADAB3DAD}" type="presParOf" srcId="{7ED395BC-5299-4797-976A-AD02C6ED349F}" destId="{560D9D14-7B08-476A-A6E5-E732EA8C449A}" srcOrd="1" destOrd="0" presId="urn:microsoft.com/office/officeart/2005/8/layout/lProcess3"/>
    <dgm:cxn modelId="{EE3B34FA-8A0B-4EB5-82A4-81EA2F77A44D}" type="presParOf" srcId="{7ED395BC-5299-4797-976A-AD02C6ED349F}" destId="{DEB5C940-9514-44D0-9F1F-F3AE8635CDC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A9A67-0765-4A8F-BAB6-E579E29C477C}">
      <dsp:nvSpPr>
        <dsp:cNvPr id="0" name=""/>
        <dsp:cNvSpPr/>
      </dsp:nvSpPr>
      <dsp:spPr>
        <a:xfrm>
          <a:off x="241831" y="1038"/>
          <a:ext cx="2055603" cy="822241"/>
        </a:xfrm>
        <a:prstGeom prst="chevron">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fr-FR" sz="2700" kern="1200" dirty="0" smtClean="0">
              <a:solidFill>
                <a:schemeClr val="tx1"/>
              </a:solidFill>
              <a:latin typeface="Calibri" panose="020F0502020204030204"/>
              <a:ea typeface="+mn-ea"/>
              <a:cs typeface="+mn-cs"/>
            </a:rPr>
            <a:t>Semaine 1</a:t>
          </a:r>
          <a:endParaRPr lang="fr-FR" sz="2700" kern="1200" dirty="0">
            <a:solidFill>
              <a:schemeClr val="tx1"/>
            </a:solidFill>
          </a:endParaRPr>
        </a:p>
      </dsp:txBody>
      <dsp:txXfrm>
        <a:off x="652952" y="1038"/>
        <a:ext cx="1233362" cy="822241"/>
      </dsp:txXfrm>
    </dsp:sp>
    <dsp:sp modelId="{99886A6A-71F7-402E-BD3F-4C113A76D854}">
      <dsp:nvSpPr>
        <dsp:cNvPr id="0" name=""/>
        <dsp:cNvSpPr/>
      </dsp:nvSpPr>
      <dsp:spPr>
        <a:xfrm>
          <a:off x="2030206" y="70929"/>
          <a:ext cx="1706150" cy="682460"/>
        </a:xfrm>
        <a:prstGeom prst="chevron">
          <a:avLst/>
        </a:prstGeom>
        <a:solidFill>
          <a:srgbClr val="4472C4">
            <a:tint val="40000"/>
            <a:alpha val="90000"/>
            <a:hueOff val="0"/>
            <a:satOff val="0"/>
            <a:lumOff val="0"/>
            <a:alphaOff val="0"/>
          </a:srgbClr>
        </a:solidFill>
        <a:ln w="12700" cap="flat" cmpd="sng" algn="ctr">
          <a:solidFill>
            <a:srgbClr val="4472C4">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ysClr val="windowText" lastClr="000000">
                  <a:hueOff val="0"/>
                  <a:satOff val="0"/>
                  <a:lumOff val="0"/>
                  <a:alphaOff val="0"/>
                </a:sysClr>
              </a:solidFill>
              <a:latin typeface="Calibri" panose="020F0502020204030204"/>
              <a:ea typeface="+mn-ea"/>
              <a:cs typeface="+mn-cs"/>
            </a:rPr>
            <a:t>Usages</a:t>
          </a:r>
        </a:p>
        <a:p>
          <a:pPr lvl="0" algn="ctr" defTabSz="622300">
            <a:lnSpc>
              <a:spcPct val="90000"/>
            </a:lnSpc>
            <a:spcBef>
              <a:spcPct val="0"/>
            </a:spcBef>
            <a:spcAft>
              <a:spcPct val="35000"/>
            </a:spcAft>
          </a:pPr>
          <a:r>
            <a:rPr lang="fr-FR" sz="1400" kern="1200" dirty="0" smtClean="0">
              <a:solidFill>
                <a:sysClr val="windowText" lastClr="000000">
                  <a:hueOff val="0"/>
                  <a:satOff val="0"/>
                  <a:lumOff val="0"/>
                  <a:alphaOff val="0"/>
                </a:sysClr>
              </a:solidFill>
              <a:latin typeface="Calibri" panose="020F0502020204030204"/>
              <a:ea typeface="+mn-ea"/>
              <a:cs typeface="+mn-cs"/>
            </a:rPr>
            <a:t>Lancement projet</a:t>
          </a:r>
          <a:endParaRPr lang="fr-FR" sz="1400" kern="1200" dirty="0">
            <a:solidFill>
              <a:sysClr val="windowText" lastClr="000000">
                <a:hueOff val="0"/>
                <a:satOff val="0"/>
                <a:lumOff val="0"/>
                <a:alphaOff val="0"/>
              </a:sysClr>
            </a:solidFill>
            <a:latin typeface="Calibri" panose="020F0502020204030204"/>
            <a:ea typeface="+mn-ea"/>
            <a:cs typeface="+mn-cs"/>
          </a:endParaRPr>
        </a:p>
      </dsp:txBody>
      <dsp:txXfrm>
        <a:off x="2371436" y="70929"/>
        <a:ext cx="1023690" cy="682460"/>
      </dsp:txXfrm>
    </dsp:sp>
    <dsp:sp modelId="{F03844BA-6E89-405A-9AA4-FD52DB9D4751}">
      <dsp:nvSpPr>
        <dsp:cNvPr id="0" name=""/>
        <dsp:cNvSpPr/>
      </dsp:nvSpPr>
      <dsp:spPr>
        <a:xfrm>
          <a:off x="3497495" y="70929"/>
          <a:ext cx="1706150" cy="682460"/>
        </a:xfrm>
        <a:prstGeom prst="chevron">
          <a:avLst/>
        </a:prstGeom>
        <a:solidFill>
          <a:srgbClr val="4472C4"/>
        </a:solidFill>
        <a:ln w="12700" cap="flat" cmpd="sng" algn="ctr">
          <a:solidFill>
            <a:srgbClr val="4472C4">
              <a:tint val="40000"/>
              <a:alpha val="90000"/>
              <a:hueOff val="-739175"/>
              <a:satOff val="-1282"/>
              <a:lumOff val="-12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panose="020F0502020204030204"/>
              <a:ea typeface="+mn-ea"/>
              <a:cs typeface="+mn-cs"/>
            </a:rPr>
            <a:t>Module Modélisation CAO/3D</a:t>
          </a:r>
          <a:endParaRPr lang="fr-FR" sz="1400" kern="1200" dirty="0">
            <a:solidFill>
              <a:schemeClr val="bg1"/>
            </a:solidFill>
            <a:latin typeface="Calibri" panose="020F0502020204030204"/>
            <a:ea typeface="+mn-ea"/>
            <a:cs typeface="+mn-cs"/>
          </a:endParaRPr>
        </a:p>
      </dsp:txBody>
      <dsp:txXfrm>
        <a:off x="3838725" y="70929"/>
        <a:ext cx="1023690" cy="682460"/>
      </dsp:txXfrm>
    </dsp:sp>
    <dsp:sp modelId="{190ACCBE-104F-4A4E-B565-AF5658829C23}">
      <dsp:nvSpPr>
        <dsp:cNvPr id="0" name=""/>
        <dsp:cNvSpPr/>
      </dsp:nvSpPr>
      <dsp:spPr>
        <a:xfrm>
          <a:off x="4964785" y="70929"/>
          <a:ext cx="1706150" cy="682460"/>
        </a:xfrm>
        <a:prstGeom prst="chevron">
          <a:avLst/>
        </a:prstGeom>
        <a:solidFill>
          <a:srgbClr val="43AFC0"/>
        </a:solidFill>
        <a:ln w="12700" cap="flat" cmpd="sng" algn="ctr">
          <a:solidFill>
            <a:srgbClr val="4472C4">
              <a:tint val="40000"/>
              <a:alpha val="90000"/>
              <a:hueOff val="-739175"/>
              <a:satOff val="-1282"/>
              <a:lumOff val="-12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panose="020F0502020204030204"/>
              <a:ea typeface="+mn-ea"/>
              <a:cs typeface="+mn-cs"/>
            </a:rPr>
            <a:t>Module</a:t>
          </a:r>
        </a:p>
        <a:p>
          <a:pPr lvl="0" algn="ctr" defTabSz="622300">
            <a:lnSpc>
              <a:spcPct val="90000"/>
            </a:lnSpc>
            <a:spcBef>
              <a:spcPct val="0"/>
            </a:spcBef>
            <a:spcAft>
              <a:spcPct val="35000"/>
            </a:spcAft>
          </a:pPr>
          <a:r>
            <a:rPr lang="fr-FR" sz="1400" kern="1200" dirty="0" smtClean="0">
              <a:solidFill>
                <a:schemeClr val="bg1"/>
              </a:solidFill>
              <a:latin typeface="Calibri" panose="020F0502020204030204"/>
              <a:ea typeface="+mn-ea"/>
              <a:cs typeface="+mn-cs"/>
            </a:rPr>
            <a:t>Unity</a:t>
          </a:r>
          <a:endParaRPr lang="fr-FR" sz="1400" kern="1200" dirty="0">
            <a:solidFill>
              <a:schemeClr val="bg1"/>
            </a:solidFill>
            <a:latin typeface="Calibri" panose="020F0502020204030204"/>
            <a:ea typeface="+mn-ea"/>
            <a:cs typeface="+mn-cs"/>
          </a:endParaRPr>
        </a:p>
      </dsp:txBody>
      <dsp:txXfrm>
        <a:off x="5306015" y="70929"/>
        <a:ext cx="1023690" cy="682460"/>
      </dsp:txXfrm>
    </dsp:sp>
    <dsp:sp modelId="{18339EBD-D437-4CE2-9E59-3BFBBD6B31A5}">
      <dsp:nvSpPr>
        <dsp:cNvPr id="0" name=""/>
        <dsp:cNvSpPr/>
      </dsp:nvSpPr>
      <dsp:spPr>
        <a:xfrm>
          <a:off x="241831" y="938393"/>
          <a:ext cx="2055603" cy="822241"/>
        </a:xfrm>
        <a:prstGeom prst="chevron">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fr-FR" sz="2700" kern="1200" dirty="0">
              <a:solidFill>
                <a:schemeClr val="tx1"/>
              </a:solidFill>
              <a:latin typeface="Calibri" panose="020F0502020204030204"/>
              <a:ea typeface="+mn-ea"/>
              <a:cs typeface="+mn-cs"/>
            </a:rPr>
            <a:t>Semaine </a:t>
          </a:r>
          <a:r>
            <a:rPr lang="fr-FR" sz="2700" kern="1200" dirty="0" smtClean="0">
              <a:solidFill>
                <a:schemeClr val="tx1"/>
              </a:solidFill>
              <a:latin typeface="Calibri" panose="020F0502020204030204"/>
              <a:ea typeface="+mn-ea"/>
              <a:cs typeface="+mn-cs"/>
            </a:rPr>
            <a:t>2</a:t>
          </a:r>
          <a:endParaRPr lang="fr-FR" sz="2700" kern="1200" dirty="0">
            <a:solidFill>
              <a:schemeClr val="tx1"/>
            </a:solidFill>
            <a:latin typeface="Calibri" panose="020F0502020204030204"/>
            <a:ea typeface="+mn-ea"/>
            <a:cs typeface="+mn-cs"/>
          </a:endParaRPr>
        </a:p>
      </dsp:txBody>
      <dsp:txXfrm>
        <a:off x="652952" y="938393"/>
        <a:ext cx="1233362" cy="822241"/>
      </dsp:txXfrm>
    </dsp:sp>
    <dsp:sp modelId="{F03FDFB2-B0BB-4EC7-92DB-9C99931CFE7B}">
      <dsp:nvSpPr>
        <dsp:cNvPr id="0" name=""/>
        <dsp:cNvSpPr/>
      </dsp:nvSpPr>
      <dsp:spPr>
        <a:xfrm>
          <a:off x="2030206" y="1008284"/>
          <a:ext cx="1706150" cy="682460"/>
        </a:xfrm>
        <a:prstGeom prst="chevron">
          <a:avLst/>
        </a:prstGeom>
        <a:solidFill>
          <a:srgbClr val="43AFC0"/>
        </a:solidFill>
        <a:ln w="12700" cap="flat" cmpd="sng" algn="ctr">
          <a:solidFill>
            <a:srgbClr val="4472C4">
              <a:tint val="40000"/>
              <a:alpha val="90000"/>
              <a:hueOff val="-1478351"/>
              <a:satOff val="-2563"/>
              <a:lumOff val="-25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panose="020F0502020204030204"/>
              <a:ea typeface="+mn-ea"/>
              <a:cs typeface="+mn-cs"/>
            </a:rPr>
            <a:t>Module</a:t>
          </a:r>
        </a:p>
        <a:p>
          <a:pPr lvl="0" algn="ctr" defTabSz="622300">
            <a:lnSpc>
              <a:spcPct val="90000"/>
            </a:lnSpc>
            <a:spcBef>
              <a:spcPct val="0"/>
            </a:spcBef>
            <a:spcAft>
              <a:spcPct val="35000"/>
            </a:spcAft>
          </a:pPr>
          <a:r>
            <a:rPr lang="fr-FR" sz="1400" kern="1200" dirty="0" smtClean="0">
              <a:solidFill>
                <a:schemeClr val="bg1"/>
              </a:solidFill>
              <a:latin typeface="Calibri" panose="020F0502020204030204"/>
              <a:ea typeface="+mn-ea"/>
              <a:cs typeface="+mn-cs"/>
            </a:rPr>
            <a:t>Unity</a:t>
          </a:r>
          <a:endParaRPr lang="fr-FR" sz="1400" kern="1200" dirty="0">
            <a:solidFill>
              <a:schemeClr val="bg1"/>
            </a:solidFill>
            <a:latin typeface="Calibri" panose="020F0502020204030204"/>
            <a:ea typeface="+mn-ea"/>
            <a:cs typeface="+mn-cs"/>
          </a:endParaRPr>
        </a:p>
      </dsp:txBody>
      <dsp:txXfrm>
        <a:off x="2371436" y="1008284"/>
        <a:ext cx="1023690" cy="682460"/>
      </dsp:txXfrm>
    </dsp:sp>
    <dsp:sp modelId="{47C4789A-BE25-4E54-B831-C22D4AAD3D79}">
      <dsp:nvSpPr>
        <dsp:cNvPr id="0" name=""/>
        <dsp:cNvSpPr/>
      </dsp:nvSpPr>
      <dsp:spPr>
        <a:xfrm>
          <a:off x="3497495" y="1008284"/>
          <a:ext cx="1706150" cy="682460"/>
        </a:xfrm>
        <a:prstGeom prst="chevron">
          <a:avLst/>
        </a:prstGeom>
        <a:solidFill>
          <a:srgbClr val="43BB8D"/>
        </a:solidFill>
        <a:ln w="12700" cap="flat" cmpd="sng" algn="ctr">
          <a:solidFill>
            <a:srgbClr val="4472C4">
              <a:tint val="40000"/>
              <a:alpha val="90000"/>
              <a:hueOff val="-1478351"/>
              <a:satOff val="-2563"/>
              <a:lumOff val="-25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Module</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Unity VR &amp; avancé</a:t>
          </a:r>
          <a:endParaRPr lang="fr-FR" sz="1400" kern="1200" dirty="0">
            <a:solidFill>
              <a:schemeClr val="bg2"/>
            </a:solidFill>
            <a:latin typeface="Calibri" panose="020F0502020204030204"/>
            <a:ea typeface="+mn-ea"/>
            <a:cs typeface="+mn-cs"/>
          </a:endParaRPr>
        </a:p>
      </dsp:txBody>
      <dsp:txXfrm>
        <a:off x="3838725" y="1008284"/>
        <a:ext cx="1023690" cy="682460"/>
      </dsp:txXfrm>
    </dsp:sp>
    <dsp:sp modelId="{C0233E86-812C-4CD7-9769-F45F790AF741}">
      <dsp:nvSpPr>
        <dsp:cNvPr id="0" name=""/>
        <dsp:cNvSpPr/>
      </dsp:nvSpPr>
      <dsp:spPr>
        <a:xfrm>
          <a:off x="4964785" y="1008284"/>
          <a:ext cx="1706150" cy="682460"/>
        </a:xfrm>
        <a:prstGeom prst="chevron">
          <a:avLst/>
        </a:prstGeom>
        <a:solidFill>
          <a:srgbClr val="43BB8D"/>
        </a:solidFill>
        <a:ln w="12700" cap="flat" cmpd="sng" algn="ctr">
          <a:solidFill>
            <a:srgbClr val="4472C4">
              <a:tint val="40000"/>
              <a:alpha val="90000"/>
              <a:hueOff val="-2217526"/>
              <a:satOff val="-3845"/>
              <a:lumOff val="-38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Module</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Unity VR &amp; avancé</a:t>
          </a:r>
          <a:endParaRPr lang="fr-FR" sz="1400" kern="1200" dirty="0">
            <a:solidFill>
              <a:schemeClr val="bg2"/>
            </a:solidFill>
            <a:latin typeface="Calibri" panose="020F0502020204030204"/>
            <a:ea typeface="+mn-ea"/>
            <a:cs typeface="+mn-cs"/>
          </a:endParaRPr>
        </a:p>
      </dsp:txBody>
      <dsp:txXfrm>
        <a:off x="5306015" y="1008284"/>
        <a:ext cx="1023690" cy="682460"/>
      </dsp:txXfrm>
    </dsp:sp>
    <dsp:sp modelId="{265B661D-EEC6-4BA0-B0B6-4EB4CC39F47E}">
      <dsp:nvSpPr>
        <dsp:cNvPr id="0" name=""/>
        <dsp:cNvSpPr/>
      </dsp:nvSpPr>
      <dsp:spPr>
        <a:xfrm>
          <a:off x="241831" y="1875748"/>
          <a:ext cx="2055603" cy="822241"/>
        </a:xfrm>
        <a:prstGeom prst="chevron">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fr-FR" sz="2700" kern="1200" dirty="0">
              <a:solidFill>
                <a:schemeClr val="tx1"/>
              </a:solidFill>
              <a:latin typeface="Calibri" panose="020F0502020204030204"/>
              <a:ea typeface="+mn-ea"/>
              <a:cs typeface="+mn-cs"/>
            </a:rPr>
            <a:t>Semaine </a:t>
          </a:r>
          <a:r>
            <a:rPr lang="fr-FR" sz="2700" kern="1200" dirty="0" smtClean="0">
              <a:solidFill>
                <a:schemeClr val="tx1"/>
              </a:solidFill>
              <a:latin typeface="Calibri" panose="020F0502020204030204"/>
              <a:ea typeface="+mn-ea"/>
              <a:cs typeface="+mn-cs"/>
            </a:rPr>
            <a:t>3</a:t>
          </a:r>
          <a:endParaRPr lang="fr-FR" sz="2700" kern="1200" dirty="0">
            <a:solidFill>
              <a:schemeClr val="tx1"/>
            </a:solidFill>
            <a:latin typeface="Calibri" panose="020F0502020204030204"/>
            <a:ea typeface="+mn-ea"/>
            <a:cs typeface="+mn-cs"/>
          </a:endParaRPr>
        </a:p>
      </dsp:txBody>
      <dsp:txXfrm>
        <a:off x="652952" y="1875748"/>
        <a:ext cx="1233362" cy="822241"/>
      </dsp:txXfrm>
    </dsp:sp>
    <dsp:sp modelId="{7098CBBB-C697-4F7C-AE5E-3F8D9AB90BFA}">
      <dsp:nvSpPr>
        <dsp:cNvPr id="0" name=""/>
        <dsp:cNvSpPr/>
      </dsp:nvSpPr>
      <dsp:spPr>
        <a:xfrm>
          <a:off x="2030206" y="1945639"/>
          <a:ext cx="1706150" cy="682460"/>
        </a:xfrm>
        <a:prstGeom prst="chevron">
          <a:avLst/>
        </a:prstGeom>
        <a:solidFill>
          <a:srgbClr val="43BB8D"/>
        </a:solidFill>
        <a:ln w="12700" cap="flat" cmpd="sng" algn="ctr">
          <a:solidFill>
            <a:srgbClr val="4472C4">
              <a:tint val="40000"/>
              <a:alpha val="90000"/>
              <a:hueOff val="-3695877"/>
              <a:satOff val="-6408"/>
              <a:lumOff val="-644"/>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Module</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Unity VR &amp; avancé</a:t>
          </a:r>
          <a:endParaRPr lang="fr-FR" sz="1400" kern="1200" dirty="0">
            <a:solidFill>
              <a:schemeClr val="bg2"/>
            </a:solidFill>
            <a:latin typeface="Calibri" panose="020F0502020204030204"/>
            <a:ea typeface="+mn-ea"/>
            <a:cs typeface="+mn-cs"/>
          </a:endParaRPr>
        </a:p>
      </dsp:txBody>
      <dsp:txXfrm>
        <a:off x="2371436" y="1945639"/>
        <a:ext cx="1023690" cy="682460"/>
      </dsp:txXfrm>
    </dsp:sp>
    <dsp:sp modelId="{14A82940-9612-48E2-8A99-D5717567CCAB}">
      <dsp:nvSpPr>
        <dsp:cNvPr id="0" name=""/>
        <dsp:cNvSpPr/>
      </dsp:nvSpPr>
      <dsp:spPr>
        <a:xfrm>
          <a:off x="3497495" y="1945639"/>
          <a:ext cx="1706150" cy="682460"/>
        </a:xfrm>
        <a:prstGeom prst="chevron">
          <a:avLst/>
        </a:prstGeom>
        <a:solidFill>
          <a:srgbClr val="45B451"/>
        </a:solidFill>
        <a:ln w="12700" cap="flat" cmpd="sng" algn="ctr">
          <a:solidFill>
            <a:srgbClr val="4472C4">
              <a:tint val="40000"/>
              <a:alpha val="90000"/>
              <a:hueOff val="-3695877"/>
              <a:satOff val="-6408"/>
              <a:lumOff val="-644"/>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Module </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Réalité augmentée </a:t>
          </a:r>
          <a:endParaRPr lang="fr-FR" sz="1400" kern="1200" dirty="0">
            <a:solidFill>
              <a:schemeClr val="bg2"/>
            </a:solidFill>
            <a:latin typeface="Calibri" panose="020F0502020204030204"/>
            <a:ea typeface="+mn-ea"/>
            <a:cs typeface="+mn-cs"/>
          </a:endParaRPr>
        </a:p>
      </dsp:txBody>
      <dsp:txXfrm>
        <a:off x="3838725" y="1945639"/>
        <a:ext cx="1023690" cy="682460"/>
      </dsp:txXfrm>
    </dsp:sp>
    <dsp:sp modelId="{A3F5380C-7A61-43E6-BA6E-6550259BB173}">
      <dsp:nvSpPr>
        <dsp:cNvPr id="0" name=""/>
        <dsp:cNvSpPr/>
      </dsp:nvSpPr>
      <dsp:spPr>
        <a:xfrm>
          <a:off x="4964785" y="1945639"/>
          <a:ext cx="1706150" cy="682460"/>
        </a:xfrm>
        <a:prstGeom prst="chevron">
          <a:avLst/>
        </a:prstGeom>
        <a:solidFill>
          <a:srgbClr val="45B451"/>
        </a:solidFill>
        <a:ln w="12700" cap="flat" cmpd="sng" algn="ctr">
          <a:solidFill>
            <a:srgbClr val="4472C4">
              <a:tint val="40000"/>
              <a:alpha val="90000"/>
              <a:hueOff val="-5174228"/>
              <a:satOff val="-8971"/>
              <a:lumOff val="-90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Module</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Réalité augmentée</a:t>
          </a:r>
          <a:endParaRPr lang="fr-FR" sz="1400" kern="1200" dirty="0">
            <a:solidFill>
              <a:schemeClr val="bg2"/>
            </a:solidFill>
            <a:latin typeface="Calibri" panose="020F0502020204030204" pitchFamily="34" charset="0"/>
            <a:cs typeface="Calibri" panose="020F0502020204030204" pitchFamily="34" charset="0"/>
          </a:endParaRPr>
        </a:p>
      </dsp:txBody>
      <dsp:txXfrm>
        <a:off x="5306015" y="1945639"/>
        <a:ext cx="1023690" cy="682460"/>
      </dsp:txXfrm>
    </dsp:sp>
    <dsp:sp modelId="{1643EE5B-2D03-4C4B-859E-25701ED03647}">
      <dsp:nvSpPr>
        <dsp:cNvPr id="0" name=""/>
        <dsp:cNvSpPr/>
      </dsp:nvSpPr>
      <dsp:spPr>
        <a:xfrm>
          <a:off x="241831" y="2813103"/>
          <a:ext cx="2055603" cy="822241"/>
        </a:xfrm>
        <a:prstGeom prst="chevron">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fr-FR" sz="2700" kern="1200" dirty="0">
              <a:solidFill>
                <a:schemeClr val="tx1"/>
              </a:solidFill>
              <a:latin typeface="Calibri" panose="020F0502020204030204"/>
              <a:ea typeface="+mn-ea"/>
              <a:cs typeface="+mn-cs"/>
            </a:rPr>
            <a:t>Semaine </a:t>
          </a:r>
          <a:r>
            <a:rPr lang="fr-FR" sz="2700" kern="1200" dirty="0" smtClean="0">
              <a:solidFill>
                <a:schemeClr val="tx1"/>
              </a:solidFill>
              <a:latin typeface="Calibri" panose="020F0502020204030204"/>
              <a:ea typeface="+mn-ea"/>
              <a:cs typeface="+mn-cs"/>
            </a:rPr>
            <a:t>4</a:t>
          </a:r>
          <a:endParaRPr lang="en-US" sz="2700" kern="1200" dirty="0">
            <a:solidFill>
              <a:schemeClr val="tx1"/>
            </a:solidFill>
            <a:latin typeface="Calibri" panose="020F0502020204030204"/>
            <a:ea typeface="+mn-ea"/>
            <a:cs typeface="+mn-cs"/>
          </a:endParaRPr>
        </a:p>
      </dsp:txBody>
      <dsp:txXfrm>
        <a:off x="652952" y="2813103"/>
        <a:ext cx="1233362" cy="822241"/>
      </dsp:txXfrm>
    </dsp:sp>
    <dsp:sp modelId="{3C148D07-D4FA-43BE-A7FF-50CFE537220A}">
      <dsp:nvSpPr>
        <dsp:cNvPr id="0" name=""/>
        <dsp:cNvSpPr/>
      </dsp:nvSpPr>
      <dsp:spPr>
        <a:xfrm>
          <a:off x="2030206" y="2882994"/>
          <a:ext cx="4447934" cy="682460"/>
        </a:xfrm>
        <a:prstGeom prst="chevron">
          <a:avLst/>
        </a:prstGeom>
        <a:solidFill>
          <a:srgbClr val="009900"/>
        </a:solidFill>
        <a:ln w="12700" cap="flat" cmpd="sng" algn="ctr">
          <a:solidFill>
            <a:srgbClr val="4472C4">
              <a:tint val="40000"/>
              <a:alpha val="90000"/>
              <a:hueOff val="-5174228"/>
              <a:satOff val="-8971"/>
              <a:lumOff val="-90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Projet</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implantation d’atelier en RV - RA</a:t>
          </a:r>
          <a:endParaRPr lang="fr-FR" sz="1400" kern="1200" dirty="0">
            <a:solidFill>
              <a:schemeClr val="bg2"/>
            </a:solidFill>
            <a:latin typeface="Calibri" panose="020F0502020204030204"/>
            <a:ea typeface="+mn-ea"/>
            <a:cs typeface="+mn-cs"/>
          </a:endParaRPr>
        </a:p>
      </dsp:txBody>
      <dsp:txXfrm>
        <a:off x="2371436" y="2882994"/>
        <a:ext cx="3765474" cy="682460"/>
      </dsp:txXfrm>
    </dsp:sp>
    <dsp:sp modelId="{E794F0E7-7407-4FC7-8CD4-58E50616E48B}">
      <dsp:nvSpPr>
        <dsp:cNvPr id="0" name=""/>
        <dsp:cNvSpPr/>
      </dsp:nvSpPr>
      <dsp:spPr>
        <a:xfrm>
          <a:off x="241831" y="3750458"/>
          <a:ext cx="2055603" cy="822241"/>
        </a:xfrm>
        <a:prstGeom prst="chevron">
          <a:avLst/>
        </a:prstGeom>
        <a:no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fr-FR" sz="2700" kern="1200" dirty="0">
              <a:solidFill>
                <a:schemeClr val="tx1"/>
              </a:solidFill>
              <a:latin typeface="Calibri" panose="020F0502020204030204"/>
              <a:ea typeface="+mn-ea"/>
              <a:cs typeface="+mn-cs"/>
            </a:rPr>
            <a:t>Semaine </a:t>
          </a:r>
          <a:r>
            <a:rPr lang="fr-FR" sz="2700" kern="1200" dirty="0" smtClean="0">
              <a:solidFill>
                <a:schemeClr val="tx1"/>
              </a:solidFill>
              <a:latin typeface="Calibri" panose="020F0502020204030204"/>
              <a:ea typeface="+mn-ea"/>
              <a:cs typeface="+mn-cs"/>
            </a:rPr>
            <a:t>5</a:t>
          </a:r>
          <a:endParaRPr lang="fr-FR" sz="2700" kern="1200" dirty="0">
            <a:solidFill>
              <a:schemeClr val="tx1"/>
            </a:solidFill>
            <a:latin typeface="Calibri" panose="020F0502020204030204"/>
            <a:ea typeface="+mn-ea"/>
            <a:cs typeface="+mn-cs"/>
          </a:endParaRPr>
        </a:p>
      </dsp:txBody>
      <dsp:txXfrm>
        <a:off x="652952" y="3750458"/>
        <a:ext cx="1233362" cy="822241"/>
      </dsp:txXfrm>
    </dsp:sp>
    <dsp:sp modelId="{DEB5C940-9514-44D0-9F1F-F3AE8635CDC4}">
      <dsp:nvSpPr>
        <dsp:cNvPr id="0" name=""/>
        <dsp:cNvSpPr/>
      </dsp:nvSpPr>
      <dsp:spPr>
        <a:xfrm>
          <a:off x="2030206" y="3820349"/>
          <a:ext cx="4536108" cy="682460"/>
        </a:xfrm>
        <a:prstGeom prst="chevron">
          <a:avLst/>
        </a:prstGeom>
        <a:solidFill>
          <a:srgbClr val="009900"/>
        </a:solidFill>
        <a:ln w="12700" cap="flat" cmpd="sng" algn="ctr">
          <a:solidFill>
            <a:srgbClr val="4472C4">
              <a:tint val="40000"/>
              <a:alpha val="90000"/>
              <a:hueOff val="-5913404"/>
              <a:satOff val="-10253"/>
              <a:lumOff val="-1031"/>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2"/>
              </a:solidFill>
              <a:latin typeface="Calibri" panose="020F0502020204030204"/>
              <a:ea typeface="+mn-ea"/>
              <a:cs typeface="+mn-cs"/>
            </a:rPr>
            <a:t>Projet</a:t>
          </a:r>
          <a:br>
            <a:rPr lang="fr-FR" sz="1400" kern="1200" dirty="0" smtClean="0">
              <a:solidFill>
                <a:schemeClr val="bg2"/>
              </a:solidFill>
              <a:latin typeface="Calibri" panose="020F0502020204030204"/>
              <a:ea typeface="+mn-ea"/>
              <a:cs typeface="+mn-cs"/>
            </a:rPr>
          </a:br>
          <a:r>
            <a:rPr lang="fr-FR" sz="1400" kern="1200" dirty="0" smtClean="0">
              <a:solidFill>
                <a:schemeClr val="bg2"/>
              </a:solidFill>
              <a:latin typeface="Calibri" panose="020F0502020204030204"/>
              <a:ea typeface="+mn-ea"/>
              <a:cs typeface="+mn-cs"/>
            </a:rPr>
            <a:t>implantation d’atelier en RV - RA</a:t>
          </a:r>
          <a:endParaRPr lang="fr-FR" sz="1400" kern="1200" dirty="0">
            <a:solidFill>
              <a:schemeClr val="bg2"/>
            </a:solidFill>
            <a:latin typeface="Calibri" panose="020F0502020204030204"/>
            <a:ea typeface="+mn-ea"/>
            <a:cs typeface="+mn-cs"/>
          </a:endParaRPr>
        </a:p>
      </dsp:txBody>
      <dsp:txXfrm>
        <a:off x="2371436" y="3820349"/>
        <a:ext cx="3853648" cy="6824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CC6BA4-6B7C-4BE5-AB60-31EA698727F1}"/>
              </a:ext>
            </a:extLst>
          </p:cNvPr>
          <p:cNvSpPr>
            <a:spLocks noGrp="1"/>
          </p:cNvSpPr>
          <p:nvPr>
            <p:ph type="hdr" sz="quarter"/>
          </p:nvPr>
        </p:nvSpPr>
        <p:spPr>
          <a:xfrm>
            <a:off x="1" y="0"/>
            <a:ext cx="2912639" cy="494312"/>
          </a:xfrm>
          <a:prstGeom prst="rect">
            <a:avLst/>
          </a:prstGeom>
        </p:spPr>
        <p:txBody>
          <a:bodyPr vert="horz" lIns="90471" tIns="45235" rIns="90471" bIns="45235"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42823D9-B472-4DE0-A751-CB4D6E5C8106}"/>
              </a:ext>
            </a:extLst>
          </p:cNvPr>
          <p:cNvSpPr>
            <a:spLocks noGrp="1"/>
          </p:cNvSpPr>
          <p:nvPr>
            <p:ph type="dt" sz="quarter" idx="1"/>
          </p:nvPr>
        </p:nvSpPr>
        <p:spPr>
          <a:xfrm>
            <a:off x="3807281" y="0"/>
            <a:ext cx="2912639" cy="494312"/>
          </a:xfrm>
          <a:prstGeom prst="rect">
            <a:avLst/>
          </a:prstGeom>
        </p:spPr>
        <p:txBody>
          <a:bodyPr vert="horz" lIns="90471" tIns="45235" rIns="90471" bIns="45235" rtlCol="0"/>
          <a:lstStyle>
            <a:lvl1pPr algn="r">
              <a:defRPr sz="1200"/>
            </a:lvl1pPr>
          </a:lstStyle>
          <a:p>
            <a:fld id="{090C6B57-4A9E-46A2-8440-10BF44E4D81B}" type="datetimeFigureOut">
              <a:rPr lang="fr-FR" smtClean="0"/>
              <a:t>10/12/2018</a:t>
            </a:fld>
            <a:endParaRPr lang="fr-FR"/>
          </a:p>
        </p:txBody>
      </p:sp>
      <p:sp>
        <p:nvSpPr>
          <p:cNvPr id="4" name="Espace réservé du pied de page 3">
            <a:extLst>
              <a:ext uri="{FF2B5EF4-FFF2-40B4-BE49-F238E27FC236}">
                <a16:creationId xmlns:a16="http://schemas.microsoft.com/office/drawing/2014/main" id="{B159229C-7A14-4713-A2E1-45BD83664CCB}"/>
              </a:ext>
            </a:extLst>
          </p:cNvPr>
          <p:cNvSpPr>
            <a:spLocks noGrp="1"/>
          </p:cNvSpPr>
          <p:nvPr>
            <p:ph type="ftr" sz="quarter" idx="2"/>
          </p:nvPr>
        </p:nvSpPr>
        <p:spPr>
          <a:xfrm>
            <a:off x="1" y="9357715"/>
            <a:ext cx="2912639" cy="494311"/>
          </a:xfrm>
          <a:prstGeom prst="rect">
            <a:avLst/>
          </a:prstGeom>
        </p:spPr>
        <p:txBody>
          <a:bodyPr vert="horz" lIns="90471" tIns="45235" rIns="90471" bIns="45235"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7ABC50C7-F76D-44DB-9F42-21B26368A5C8}"/>
              </a:ext>
            </a:extLst>
          </p:cNvPr>
          <p:cNvSpPr>
            <a:spLocks noGrp="1"/>
          </p:cNvSpPr>
          <p:nvPr>
            <p:ph type="sldNum" sz="quarter" idx="3"/>
          </p:nvPr>
        </p:nvSpPr>
        <p:spPr>
          <a:xfrm>
            <a:off x="3807281" y="9357715"/>
            <a:ext cx="2912639" cy="494311"/>
          </a:xfrm>
          <a:prstGeom prst="rect">
            <a:avLst/>
          </a:prstGeom>
        </p:spPr>
        <p:txBody>
          <a:bodyPr vert="horz" lIns="90471" tIns="45235" rIns="90471" bIns="45235" rtlCol="0" anchor="b"/>
          <a:lstStyle>
            <a:lvl1pPr algn="r">
              <a:defRPr sz="1200"/>
            </a:lvl1pPr>
          </a:lstStyle>
          <a:p>
            <a:fld id="{988746B7-B7B5-400B-B1F8-D6E3192F9FE3}" type="slidenum">
              <a:rPr lang="fr-FR" smtClean="0"/>
              <a:t>‹N°›</a:t>
            </a:fld>
            <a:endParaRPr lang="fr-FR"/>
          </a:p>
        </p:txBody>
      </p:sp>
      <p:grpSp>
        <p:nvGrpSpPr>
          <p:cNvPr id="6" name="Group 4">
            <a:extLst>
              <a:ext uri="{FF2B5EF4-FFF2-40B4-BE49-F238E27FC236}">
                <a16:creationId xmlns:a16="http://schemas.microsoft.com/office/drawing/2014/main" id="{53B9FC60-E05D-4850-9C39-B118430D62D3}"/>
              </a:ext>
            </a:extLst>
          </p:cNvPr>
          <p:cNvGrpSpPr>
            <a:grpSpLocks noChangeAspect="1"/>
          </p:cNvGrpSpPr>
          <p:nvPr/>
        </p:nvGrpSpPr>
        <p:grpSpPr bwMode="auto">
          <a:xfrm>
            <a:off x="2619590" y="9228861"/>
            <a:ext cx="1480742" cy="410798"/>
            <a:chOff x="1409" y="1547"/>
            <a:chExt cx="4866" cy="1228"/>
          </a:xfrm>
        </p:grpSpPr>
        <p:sp>
          <p:nvSpPr>
            <p:cNvPr id="7" name="Freeform 5">
              <a:extLst>
                <a:ext uri="{FF2B5EF4-FFF2-40B4-BE49-F238E27FC236}">
                  <a16:creationId xmlns:a16="http://schemas.microsoft.com/office/drawing/2014/main" id="{D9BBBF0C-BA0E-44BB-866B-B83E16EEB83D}"/>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A74BF848-850D-40AD-9C3A-370F7B7A196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a:extLst>
                <a:ext uri="{FF2B5EF4-FFF2-40B4-BE49-F238E27FC236}">
                  <a16:creationId xmlns:a16="http://schemas.microsoft.com/office/drawing/2014/main" id="{A6537B79-5A65-4784-BEAB-ADF9E3BCECE1}"/>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a:extLst>
                <a:ext uri="{FF2B5EF4-FFF2-40B4-BE49-F238E27FC236}">
                  <a16:creationId xmlns:a16="http://schemas.microsoft.com/office/drawing/2014/main" id="{8FD25412-8F08-447E-A9BA-E996AFF21AE7}"/>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a:extLst>
                <a:ext uri="{FF2B5EF4-FFF2-40B4-BE49-F238E27FC236}">
                  <a16:creationId xmlns:a16="http://schemas.microsoft.com/office/drawing/2014/main" id="{8BD33F82-A011-4D88-83C5-F8ECF95BD13B}"/>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10">
              <a:extLst>
                <a:ext uri="{FF2B5EF4-FFF2-40B4-BE49-F238E27FC236}">
                  <a16:creationId xmlns:a16="http://schemas.microsoft.com/office/drawing/2014/main" id="{99A73909-4331-42BF-B75D-4F3B11F799FE}"/>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a:extLst>
                <a:ext uri="{FF2B5EF4-FFF2-40B4-BE49-F238E27FC236}">
                  <a16:creationId xmlns:a16="http://schemas.microsoft.com/office/drawing/2014/main" id="{E4E5433B-E0CA-4BBC-80F0-27820E36221F}"/>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a:extLst>
                <a:ext uri="{FF2B5EF4-FFF2-40B4-BE49-F238E27FC236}">
                  <a16:creationId xmlns:a16="http://schemas.microsoft.com/office/drawing/2014/main" id="{CC3929F2-11E6-4848-9AB8-1A446A856AC0}"/>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a:extLst>
                <a:ext uri="{FF2B5EF4-FFF2-40B4-BE49-F238E27FC236}">
                  <a16:creationId xmlns:a16="http://schemas.microsoft.com/office/drawing/2014/main" id="{A1A212CD-0717-48B2-A26A-6CFBB7F0C104}"/>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a:extLst>
                <a:ext uri="{FF2B5EF4-FFF2-40B4-BE49-F238E27FC236}">
                  <a16:creationId xmlns:a16="http://schemas.microsoft.com/office/drawing/2014/main" id="{73DE8132-9C4A-4B3A-B720-C9A51C150687}"/>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5">
              <a:extLst>
                <a:ext uri="{FF2B5EF4-FFF2-40B4-BE49-F238E27FC236}">
                  <a16:creationId xmlns:a16="http://schemas.microsoft.com/office/drawing/2014/main" id="{211C56A9-22D5-408D-9B0C-21E4E24585D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6">
              <a:extLst>
                <a:ext uri="{FF2B5EF4-FFF2-40B4-BE49-F238E27FC236}">
                  <a16:creationId xmlns:a16="http://schemas.microsoft.com/office/drawing/2014/main" id="{C68448F8-1A39-41F0-8F8E-87AFACA98148}"/>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7">
              <a:extLst>
                <a:ext uri="{FF2B5EF4-FFF2-40B4-BE49-F238E27FC236}">
                  <a16:creationId xmlns:a16="http://schemas.microsoft.com/office/drawing/2014/main" id="{2123909D-15DE-4893-88F5-0C246EC7A60C}"/>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8">
              <a:extLst>
                <a:ext uri="{FF2B5EF4-FFF2-40B4-BE49-F238E27FC236}">
                  <a16:creationId xmlns:a16="http://schemas.microsoft.com/office/drawing/2014/main" id="{6865139B-2561-43F3-9448-46FF4DBEF57C}"/>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9">
              <a:extLst>
                <a:ext uri="{FF2B5EF4-FFF2-40B4-BE49-F238E27FC236}">
                  <a16:creationId xmlns:a16="http://schemas.microsoft.com/office/drawing/2014/main" id="{4871122A-37FB-4075-BDBC-18086E7533FA}"/>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0">
              <a:extLst>
                <a:ext uri="{FF2B5EF4-FFF2-40B4-BE49-F238E27FC236}">
                  <a16:creationId xmlns:a16="http://schemas.microsoft.com/office/drawing/2014/main" id="{72EDEE5B-B227-4801-8F17-5E86C55F3616}"/>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1">
              <a:extLst>
                <a:ext uri="{FF2B5EF4-FFF2-40B4-BE49-F238E27FC236}">
                  <a16:creationId xmlns:a16="http://schemas.microsoft.com/office/drawing/2014/main" id="{02BD0BB0-00AE-4209-BBFA-1004F99EED2E}"/>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2">
              <a:extLst>
                <a:ext uri="{FF2B5EF4-FFF2-40B4-BE49-F238E27FC236}">
                  <a16:creationId xmlns:a16="http://schemas.microsoft.com/office/drawing/2014/main" id="{A8E7F636-AF2C-4414-9875-394FEC15A4FB}"/>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23">
              <a:extLst>
                <a:ext uri="{FF2B5EF4-FFF2-40B4-BE49-F238E27FC236}">
                  <a16:creationId xmlns:a16="http://schemas.microsoft.com/office/drawing/2014/main" id="{3210F12D-480E-45C8-A09E-A991B9771653}"/>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4">
              <a:extLst>
                <a:ext uri="{FF2B5EF4-FFF2-40B4-BE49-F238E27FC236}">
                  <a16:creationId xmlns:a16="http://schemas.microsoft.com/office/drawing/2014/main" id="{0354B85E-3C32-4125-AC01-D255B2644E9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5">
              <a:extLst>
                <a:ext uri="{FF2B5EF4-FFF2-40B4-BE49-F238E27FC236}">
                  <a16:creationId xmlns:a16="http://schemas.microsoft.com/office/drawing/2014/main" id="{FED914A0-A2BB-48DA-A650-AB01C345998B}"/>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6">
              <a:extLst>
                <a:ext uri="{FF2B5EF4-FFF2-40B4-BE49-F238E27FC236}">
                  <a16:creationId xmlns:a16="http://schemas.microsoft.com/office/drawing/2014/main" id="{87FABDA7-9012-49DF-9FD0-14DD3DEA1451}"/>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7">
              <a:extLst>
                <a:ext uri="{FF2B5EF4-FFF2-40B4-BE49-F238E27FC236}">
                  <a16:creationId xmlns:a16="http://schemas.microsoft.com/office/drawing/2014/main" id="{DEE687EB-C348-434C-8E51-207A2C6823DF}"/>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8">
              <a:extLst>
                <a:ext uri="{FF2B5EF4-FFF2-40B4-BE49-F238E27FC236}">
                  <a16:creationId xmlns:a16="http://schemas.microsoft.com/office/drawing/2014/main" id="{EDAAB6BA-C973-46D3-ABFF-131FB92DAE60}"/>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9">
              <a:extLst>
                <a:ext uri="{FF2B5EF4-FFF2-40B4-BE49-F238E27FC236}">
                  <a16:creationId xmlns:a16="http://schemas.microsoft.com/office/drawing/2014/main" id="{4B02148F-22E7-449B-9DD6-20F37B6C5C8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0">
              <a:extLst>
                <a:ext uri="{FF2B5EF4-FFF2-40B4-BE49-F238E27FC236}">
                  <a16:creationId xmlns:a16="http://schemas.microsoft.com/office/drawing/2014/main" id="{2870F28B-DF7D-4D07-A0A5-73210E2AD5EB}"/>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1">
              <a:extLst>
                <a:ext uri="{FF2B5EF4-FFF2-40B4-BE49-F238E27FC236}">
                  <a16:creationId xmlns:a16="http://schemas.microsoft.com/office/drawing/2014/main" id="{C9C5BBF2-DBEA-4DC4-975F-7F16D5AAE4AC}"/>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2">
              <a:extLst>
                <a:ext uri="{FF2B5EF4-FFF2-40B4-BE49-F238E27FC236}">
                  <a16:creationId xmlns:a16="http://schemas.microsoft.com/office/drawing/2014/main" id="{069E4231-EF05-4EFD-B354-F961846010CF}"/>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3">
              <a:extLst>
                <a:ext uri="{FF2B5EF4-FFF2-40B4-BE49-F238E27FC236}">
                  <a16:creationId xmlns:a16="http://schemas.microsoft.com/office/drawing/2014/main" id="{945A5F53-7548-4C1F-8B79-2C2AA6C927B8}"/>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4">
              <a:extLst>
                <a:ext uri="{FF2B5EF4-FFF2-40B4-BE49-F238E27FC236}">
                  <a16:creationId xmlns:a16="http://schemas.microsoft.com/office/drawing/2014/main" id="{8DE8A0AD-0DAE-4B28-A5A5-2052D7C2D3B9}"/>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5">
              <a:extLst>
                <a:ext uri="{FF2B5EF4-FFF2-40B4-BE49-F238E27FC236}">
                  <a16:creationId xmlns:a16="http://schemas.microsoft.com/office/drawing/2014/main" id="{078B5509-6377-4308-99A3-1E2C3F868A5D}"/>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6">
              <a:extLst>
                <a:ext uri="{FF2B5EF4-FFF2-40B4-BE49-F238E27FC236}">
                  <a16:creationId xmlns:a16="http://schemas.microsoft.com/office/drawing/2014/main" id="{1FED1092-C3A3-4D79-995C-58069DFFABEC}"/>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7">
              <a:extLst>
                <a:ext uri="{FF2B5EF4-FFF2-40B4-BE49-F238E27FC236}">
                  <a16:creationId xmlns:a16="http://schemas.microsoft.com/office/drawing/2014/main" id="{2CD21554-2253-457C-961F-1B4E205B2027}"/>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8">
              <a:extLst>
                <a:ext uri="{FF2B5EF4-FFF2-40B4-BE49-F238E27FC236}">
                  <a16:creationId xmlns:a16="http://schemas.microsoft.com/office/drawing/2014/main" id="{BB3296B6-4D54-41DB-B278-B2346A0A3D0A}"/>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9">
              <a:extLst>
                <a:ext uri="{FF2B5EF4-FFF2-40B4-BE49-F238E27FC236}">
                  <a16:creationId xmlns:a16="http://schemas.microsoft.com/office/drawing/2014/main" id="{A518779B-DBA4-4455-8C92-7212F12765A1}"/>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0">
              <a:extLst>
                <a:ext uri="{FF2B5EF4-FFF2-40B4-BE49-F238E27FC236}">
                  <a16:creationId xmlns:a16="http://schemas.microsoft.com/office/drawing/2014/main" id="{F6C9FD88-D5A2-457F-ACDF-93C612D0DA7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41">
              <a:extLst>
                <a:ext uri="{FF2B5EF4-FFF2-40B4-BE49-F238E27FC236}">
                  <a16:creationId xmlns:a16="http://schemas.microsoft.com/office/drawing/2014/main" id="{AB81EDAF-D6B1-4D2E-B5D5-00E7CFA4EAE7}"/>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42">
              <a:extLst>
                <a:ext uri="{FF2B5EF4-FFF2-40B4-BE49-F238E27FC236}">
                  <a16:creationId xmlns:a16="http://schemas.microsoft.com/office/drawing/2014/main" id="{B4111E63-6000-496C-981E-FA2D265377F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43">
              <a:extLst>
                <a:ext uri="{FF2B5EF4-FFF2-40B4-BE49-F238E27FC236}">
                  <a16:creationId xmlns:a16="http://schemas.microsoft.com/office/drawing/2014/main" id="{4C632042-A3EB-4C0F-85D7-E6F2804AA0AB}"/>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4">
              <a:extLst>
                <a:ext uri="{FF2B5EF4-FFF2-40B4-BE49-F238E27FC236}">
                  <a16:creationId xmlns:a16="http://schemas.microsoft.com/office/drawing/2014/main" id="{2959AD42-1E84-4DD4-895D-8D978E6C89CC}"/>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5">
              <a:extLst>
                <a:ext uri="{FF2B5EF4-FFF2-40B4-BE49-F238E27FC236}">
                  <a16:creationId xmlns:a16="http://schemas.microsoft.com/office/drawing/2014/main" id="{C0D888EA-7D85-47B1-89A1-69E250B44531}"/>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6">
              <a:extLst>
                <a:ext uri="{FF2B5EF4-FFF2-40B4-BE49-F238E27FC236}">
                  <a16:creationId xmlns:a16="http://schemas.microsoft.com/office/drawing/2014/main" id="{22CF9C5D-C585-44C2-8AC6-58F1297E986D}"/>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7">
              <a:extLst>
                <a:ext uri="{FF2B5EF4-FFF2-40B4-BE49-F238E27FC236}">
                  <a16:creationId xmlns:a16="http://schemas.microsoft.com/office/drawing/2014/main" id="{B05D1062-2076-489C-8591-41232A3E35D8}"/>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8">
              <a:extLst>
                <a:ext uri="{FF2B5EF4-FFF2-40B4-BE49-F238E27FC236}">
                  <a16:creationId xmlns:a16="http://schemas.microsoft.com/office/drawing/2014/main" id="{C8FE70A5-F9C4-462A-A36D-DAFE49010AF7}"/>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9">
              <a:extLst>
                <a:ext uri="{FF2B5EF4-FFF2-40B4-BE49-F238E27FC236}">
                  <a16:creationId xmlns:a16="http://schemas.microsoft.com/office/drawing/2014/main" id="{49080B7B-D85D-48C8-A029-429ED3B5746A}"/>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50">
              <a:extLst>
                <a:ext uri="{FF2B5EF4-FFF2-40B4-BE49-F238E27FC236}">
                  <a16:creationId xmlns:a16="http://schemas.microsoft.com/office/drawing/2014/main" id="{359E2D7E-A326-4A0E-9FD0-DDD4A2D59218}"/>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1">
              <a:extLst>
                <a:ext uri="{FF2B5EF4-FFF2-40B4-BE49-F238E27FC236}">
                  <a16:creationId xmlns:a16="http://schemas.microsoft.com/office/drawing/2014/main" id="{E7D11624-CC62-49FA-ACEB-B110AD048264}"/>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2">
              <a:extLst>
                <a:ext uri="{FF2B5EF4-FFF2-40B4-BE49-F238E27FC236}">
                  <a16:creationId xmlns:a16="http://schemas.microsoft.com/office/drawing/2014/main" id="{96E1FABF-41DA-4750-B612-E7761359EA6E}"/>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53">
              <a:extLst>
                <a:ext uri="{FF2B5EF4-FFF2-40B4-BE49-F238E27FC236}">
                  <a16:creationId xmlns:a16="http://schemas.microsoft.com/office/drawing/2014/main" id="{9DD707B3-EB04-4EE7-9749-70C23873C9C5}"/>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4">
              <a:extLst>
                <a:ext uri="{FF2B5EF4-FFF2-40B4-BE49-F238E27FC236}">
                  <a16:creationId xmlns:a16="http://schemas.microsoft.com/office/drawing/2014/main" id="{9BD8AC3A-CE50-4CDF-9950-71BE612F8850}"/>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5">
              <a:extLst>
                <a:ext uri="{FF2B5EF4-FFF2-40B4-BE49-F238E27FC236}">
                  <a16:creationId xmlns:a16="http://schemas.microsoft.com/office/drawing/2014/main" id="{5C470FC2-BD89-4634-8016-AF19F92FF5A8}"/>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6">
              <a:extLst>
                <a:ext uri="{FF2B5EF4-FFF2-40B4-BE49-F238E27FC236}">
                  <a16:creationId xmlns:a16="http://schemas.microsoft.com/office/drawing/2014/main" id="{75D6A7AE-7692-4E83-BE9B-697E0A026D7A}"/>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7">
              <a:extLst>
                <a:ext uri="{FF2B5EF4-FFF2-40B4-BE49-F238E27FC236}">
                  <a16:creationId xmlns:a16="http://schemas.microsoft.com/office/drawing/2014/main" id="{7F2BD159-68DC-40C5-92C0-6C66875A4EE0}"/>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8">
              <a:extLst>
                <a:ext uri="{FF2B5EF4-FFF2-40B4-BE49-F238E27FC236}">
                  <a16:creationId xmlns:a16="http://schemas.microsoft.com/office/drawing/2014/main" id="{8E2700FB-99E0-45CF-8B12-15C91A99C697}"/>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9">
              <a:extLst>
                <a:ext uri="{FF2B5EF4-FFF2-40B4-BE49-F238E27FC236}">
                  <a16:creationId xmlns:a16="http://schemas.microsoft.com/office/drawing/2014/main" id="{3F722C9D-B0D5-430D-97D3-5A59772C5FFE}"/>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60">
              <a:extLst>
                <a:ext uri="{FF2B5EF4-FFF2-40B4-BE49-F238E27FC236}">
                  <a16:creationId xmlns:a16="http://schemas.microsoft.com/office/drawing/2014/main" id="{70E3AC26-A24C-4BFD-9406-B836D7C48304}"/>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1">
              <a:extLst>
                <a:ext uri="{FF2B5EF4-FFF2-40B4-BE49-F238E27FC236}">
                  <a16:creationId xmlns:a16="http://schemas.microsoft.com/office/drawing/2014/main" id="{C8BF0269-FB2A-45A3-9BC6-09C7CF46042F}"/>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2">
              <a:extLst>
                <a:ext uri="{FF2B5EF4-FFF2-40B4-BE49-F238E27FC236}">
                  <a16:creationId xmlns:a16="http://schemas.microsoft.com/office/drawing/2014/main" id="{B5201A61-2CE0-4F20-9604-386D48846CB1}"/>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63">
              <a:extLst>
                <a:ext uri="{FF2B5EF4-FFF2-40B4-BE49-F238E27FC236}">
                  <a16:creationId xmlns:a16="http://schemas.microsoft.com/office/drawing/2014/main" id="{60B9BC7E-A29D-437D-9701-D2AFF5BA76AE}"/>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4">
              <a:extLst>
                <a:ext uri="{FF2B5EF4-FFF2-40B4-BE49-F238E27FC236}">
                  <a16:creationId xmlns:a16="http://schemas.microsoft.com/office/drawing/2014/main" id="{64F69177-2A05-4F27-99F2-14F1493A0A30}"/>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5">
              <a:extLst>
                <a:ext uri="{FF2B5EF4-FFF2-40B4-BE49-F238E27FC236}">
                  <a16:creationId xmlns:a16="http://schemas.microsoft.com/office/drawing/2014/main" id="{49CF7ED4-4C56-49E6-B96B-3899D8A9DFB7}"/>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6">
              <a:extLst>
                <a:ext uri="{FF2B5EF4-FFF2-40B4-BE49-F238E27FC236}">
                  <a16:creationId xmlns:a16="http://schemas.microsoft.com/office/drawing/2014/main" id="{4A2BF947-7104-47D2-809D-06BC0B1C3FC0}"/>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7">
              <a:extLst>
                <a:ext uri="{FF2B5EF4-FFF2-40B4-BE49-F238E27FC236}">
                  <a16:creationId xmlns:a16="http://schemas.microsoft.com/office/drawing/2014/main" id="{0172A7F6-2A67-4814-8241-7EFEE6D1697C}"/>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004895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12639" cy="494312"/>
          </a:xfrm>
          <a:prstGeom prst="rect">
            <a:avLst/>
          </a:prstGeom>
        </p:spPr>
        <p:txBody>
          <a:bodyPr vert="horz" lIns="90471" tIns="45235" rIns="90471" bIns="45235" rtlCol="0"/>
          <a:lstStyle>
            <a:lvl1pPr algn="l">
              <a:defRPr sz="1200"/>
            </a:lvl1pPr>
          </a:lstStyle>
          <a:p>
            <a:endParaRPr lang="en-GB"/>
          </a:p>
        </p:txBody>
      </p:sp>
      <p:sp>
        <p:nvSpPr>
          <p:cNvPr id="3" name="Espace réservé de la date 2"/>
          <p:cNvSpPr>
            <a:spLocks noGrp="1"/>
          </p:cNvSpPr>
          <p:nvPr>
            <p:ph type="dt" idx="1"/>
          </p:nvPr>
        </p:nvSpPr>
        <p:spPr>
          <a:xfrm>
            <a:off x="3807281" y="0"/>
            <a:ext cx="2912639" cy="494312"/>
          </a:xfrm>
          <a:prstGeom prst="rect">
            <a:avLst/>
          </a:prstGeom>
        </p:spPr>
        <p:txBody>
          <a:bodyPr vert="horz" lIns="90471" tIns="45235" rIns="90471" bIns="45235" rtlCol="0"/>
          <a:lstStyle>
            <a:lvl1pPr algn="r">
              <a:defRPr sz="1200"/>
            </a:lvl1pPr>
          </a:lstStyle>
          <a:p>
            <a:fld id="{0D256F99-BF95-496F-85DC-6D73ABD57E0D}" type="datetimeFigureOut">
              <a:rPr lang="en-GB" smtClean="0"/>
              <a:t>10/12/2018</a:t>
            </a:fld>
            <a:endParaRPr lang="en-GB"/>
          </a:p>
        </p:txBody>
      </p:sp>
      <p:sp>
        <p:nvSpPr>
          <p:cNvPr id="4" name="Espace réservé de l'image des diapositives 3"/>
          <p:cNvSpPr>
            <a:spLocks noGrp="1" noRot="1" noChangeAspect="1"/>
          </p:cNvSpPr>
          <p:nvPr>
            <p:ph type="sldImg" idx="2"/>
          </p:nvPr>
        </p:nvSpPr>
        <p:spPr>
          <a:xfrm>
            <a:off x="406400" y="1231900"/>
            <a:ext cx="5908675" cy="3324225"/>
          </a:xfrm>
          <a:prstGeom prst="rect">
            <a:avLst/>
          </a:prstGeom>
          <a:noFill/>
          <a:ln w="12700">
            <a:solidFill>
              <a:prstClr val="black"/>
            </a:solidFill>
          </a:ln>
        </p:spPr>
        <p:txBody>
          <a:bodyPr vert="horz" lIns="90471" tIns="45235" rIns="90471" bIns="45235" rtlCol="0" anchor="ctr"/>
          <a:lstStyle/>
          <a:p>
            <a:endParaRPr lang="en-GB"/>
          </a:p>
        </p:txBody>
      </p:sp>
      <p:sp>
        <p:nvSpPr>
          <p:cNvPr id="5" name="Espace réservé des notes 4"/>
          <p:cNvSpPr>
            <a:spLocks noGrp="1"/>
          </p:cNvSpPr>
          <p:nvPr>
            <p:ph type="body" sz="quarter" idx="3"/>
          </p:nvPr>
        </p:nvSpPr>
        <p:spPr>
          <a:xfrm>
            <a:off x="672148" y="4741288"/>
            <a:ext cx="5377180" cy="3879234"/>
          </a:xfrm>
          <a:prstGeom prst="rect">
            <a:avLst/>
          </a:prstGeom>
        </p:spPr>
        <p:txBody>
          <a:bodyPr vert="horz" lIns="90471" tIns="45235" rIns="90471" bIns="4523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1" y="9357715"/>
            <a:ext cx="2912639" cy="494311"/>
          </a:xfrm>
          <a:prstGeom prst="rect">
            <a:avLst/>
          </a:prstGeom>
        </p:spPr>
        <p:txBody>
          <a:bodyPr vert="horz" lIns="90471" tIns="45235" rIns="90471" bIns="45235"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07281" y="9357715"/>
            <a:ext cx="2912639" cy="494311"/>
          </a:xfrm>
          <a:prstGeom prst="rect">
            <a:avLst/>
          </a:prstGeom>
        </p:spPr>
        <p:txBody>
          <a:bodyPr vert="horz" lIns="90471" tIns="45235" rIns="90471" bIns="45235" rtlCol="0" anchor="b"/>
          <a:lstStyle>
            <a:lvl1pPr algn="r">
              <a:defRPr sz="1200"/>
            </a:lvl1pPr>
          </a:lstStyle>
          <a:p>
            <a:fld id="{7158F4EF-3044-4EF8-99DF-A267F973C67A}" type="slidenum">
              <a:rPr lang="en-GB" smtClean="0"/>
              <a:t>‹N°›</a:t>
            </a:fld>
            <a:endParaRPr lang="en-GB"/>
          </a:p>
        </p:txBody>
      </p:sp>
      <p:grpSp>
        <p:nvGrpSpPr>
          <p:cNvPr id="8" name="Group 4">
            <a:extLst>
              <a:ext uri="{FF2B5EF4-FFF2-40B4-BE49-F238E27FC236}">
                <a16:creationId xmlns:a16="http://schemas.microsoft.com/office/drawing/2014/main" id="{1AB926B4-3F1D-49ED-9105-51D8D9DD160E}"/>
              </a:ext>
            </a:extLst>
          </p:cNvPr>
          <p:cNvGrpSpPr>
            <a:grpSpLocks noChangeAspect="1"/>
          </p:cNvGrpSpPr>
          <p:nvPr/>
        </p:nvGrpSpPr>
        <p:grpSpPr bwMode="auto">
          <a:xfrm>
            <a:off x="2619590" y="9228861"/>
            <a:ext cx="1480742" cy="410798"/>
            <a:chOff x="1409" y="1547"/>
            <a:chExt cx="4866" cy="1228"/>
          </a:xfrm>
        </p:grpSpPr>
        <p:sp>
          <p:nvSpPr>
            <p:cNvPr id="9" name="Freeform 5">
              <a:extLst>
                <a:ext uri="{FF2B5EF4-FFF2-40B4-BE49-F238E27FC236}">
                  <a16:creationId xmlns:a16="http://schemas.microsoft.com/office/drawing/2014/main" id="{C60AFBEF-BB20-40DA-AC5B-35B7B7401698}"/>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a:extLst>
                <a:ext uri="{FF2B5EF4-FFF2-40B4-BE49-F238E27FC236}">
                  <a16:creationId xmlns:a16="http://schemas.microsoft.com/office/drawing/2014/main" id="{53C52F07-8942-4C4C-8D37-6EA83742CC2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0619E258-5AB4-481E-AB2B-45A6A8EBC667}"/>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7636B1AE-C508-48DF-824D-1F5C97B1B05F}"/>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9">
              <a:extLst>
                <a:ext uri="{FF2B5EF4-FFF2-40B4-BE49-F238E27FC236}">
                  <a16:creationId xmlns:a16="http://schemas.microsoft.com/office/drawing/2014/main" id="{05F6596A-927D-4A23-8BA1-5150A4E564B1}"/>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0">
              <a:extLst>
                <a:ext uri="{FF2B5EF4-FFF2-40B4-BE49-F238E27FC236}">
                  <a16:creationId xmlns:a16="http://schemas.microsoft.com/office/drawing/2014/main" id="{3E03AEB6-733D-447E-8843-E1C20084C888}"/>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B0789E1F-564F-4B93-9E6F-F084122571FD}"/>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4ECE325F-F868-4B71-A1E5-7A5EEB5B6F1C}"/>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3">
              <a:extLst>
                <a:ext uri="{FF2B5EF4-FFF2-40B4-BE49-F238E27FC236}">
                  <a16:creationId xmlns:a16="http://schemas.microsoft.com/office/drawing/2014/main" id="{FB399D61-AF61-4D80-9C06-7EFE3620AD0A}"/>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FA1979DC-3BB6-4AFD-8C66-797353D17995}"/>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3FA21774-7D09-466E-972C-2ECF34CCF74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6">
              <a:extLst>
                <a:ext uri="{FF2B5EF4-FFF2-40B4-BE49-F238E27FC236}">
                  <a16:creationId xmlns:a16="http://schemas.microsoft.com/office/drawing/2014/main" id="{2370EE70-ACE5-46FF-8510-3495D3EB959B}"/>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371D8BB9-936A-4B0C-ABF7-04E3C5F40BCF}"/>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06330AD3-28E1-4254-B941-D896560B1343}"/>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9">
              <a:extLst>
                <a:ext uri="{FF2B5EF4-FFF2-40B4-BE49-F238E27FC236}">
                  <a16:creationId xmlns:a16="http://schemas.microsoft.com/office/drawing/2014/main" id="{6485FAAA-1862-40E8-9DC1-28944B5734BD}"/>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0">
              <a:extLst>
                <a:ext uri="{FF2B5EF4-FFF2-40B4-BE49-F238E27FC236}">
                  <a16:creationId xmlns:a16="http://schemas.microsoft.com/office/drawing/2014/main" id="{AAE81E7D-28AD-4287-B94A-B4A8D00C3AB8}"/>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1">
              <a:extLst>
                <a:ext uri="{FF2B5EF4-FFF2-40B4-BE49-F238E27FC236}">
                  <a16:creationId xmlns:a16="http://schemas.microsoft.com/office/drawing/2014/main" id="{645A14FD-0DD8-497D-B6ED-E201908AE105}"/>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2">
              <a:extLst>
                <a:ext uri="{FF2B5EF4-FFF2-40B4-BE49-F238E27FC236}">
                  <a16:creationId xmlns:a16="http://schemas.microsoft.com/office/drawing/2014/main" id="{803273D1-7D2F-48DE-9B4B-43AC7D02B977}"/>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Rectangle 23">
              <a:extLst>
                <a:ext uri="{FF2B5EF4-FFF2-40B4-BE49-F238E27FC236}">
                  <a16:creationId xmlns:a16="http://schemas.microsoft.com/office/drawing/2014/main" id="{5D9F1753-8D8C-4770-B3CF-658EA03FFC47}"/>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4">
              <a:extLst>
                <a:ext uri="{FF2B5EF4-FFF2-40B4-BE49-F238E27FC236}">
                  <a16:creationId xmlns:a16="http://schemas.microsoft.com/office/drawing/2014/main" id="{14F0C2E8-DEFA-4B15-A609-325DD6ECBB0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5">
              <a:extLst>
                <a:ext uri="{FF2B5EF4-FFF2-40B4-BE49-F238E27FC236}">
                  <a16:creationId xmlns:a16="http://schemas.microsoft.com/office/drawing/2014/main" id="{D596BA73-1564-4F8B-B6D2-58BA02DB2CD6}"/>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6">
              <a:extLst>
                <a:ext uri="{FF2B5EF4-FFF2-40B4-BE49-F238E27FC236}">
                  <a16:creationId xmlns:a16="http://schemas.microsoft.com/office/drawing/2014/main" id="{B8420C8A-77AF-45C7-983C-330448622965}"/>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a:extLst>
                <a:ext uri="{FF2B5EF4-FFF2-40B4-BE49-F238E27FC236}">
                  <a16:creationId xmlns:a16="http://schemas.microsoft.com/office/drawing/2014/main" id="{C7CA016E-D31E-47ED-B96E-FCB99EB5CD67}"/>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a:extLst>
                <a:ext uri="{FF2B5EF4-FFF2-40B4-BE49-F238E27FC236}">
                  <a16:creationId xmlns:a16="http://schemas.microsoft.com/office/drawing/2014/main" id="{6DC83ED6-B560-4DD3-8AC0-7FD8E5E10C47}"/>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a:extLst>
                <a:ext uri="{FF2B5EF4-FFF2-40B4-BE49-F238E27FC236}">
                  <a16:creationId xmlns:a16="http://schemas.microsoft.com/office/drawing/2014/main" id="{D8C198EE-A222-47A7-B66E-ADEEA0D7933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a:extLst>
                <a:ext uri="{FF2B5EF4-FFF2-40B4-BE49-F238E27FC236}">
                  <a16:creationId xmlns:a16="http://schemas.microsoft.com/office/drawing/2014/main" id="{CA2DD82F-1BF5-4577-8316-CDA10BAA9C86}"/>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a:extLst>
                <a:ext uri="{FF2B5EF4-FFF2-40B4-BE49-F238E27FC236}">
                  <a16:creationId xmlns:a16="http://schemas.microsoft.com/office/drawing/2014/main" id="{AB11AEBC-461C-49F9-9182-51FEFB069DB3}"/>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2">
              <a:extLst>
                <a:ext uri="{FF2B5EF4-FFF2-40B4-BE49-F238E27FC236}">
                  <a16:creationId xmlns:a16="http://schemas.microsoft.com/office/drawing/2014/main" id="{90CDE9D7-8F85-4C2A-BB83-7DC8986D2F0A}"/>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3">
              <a:extLst>
                <a:ext uri="{FF2B5EF4-FFF2-40B4-BE49-F238E27FC236}">
                  <a16:creationId xmlns:a16="http://schemas.microsoft.com/office/drawing/2014/main" id="{30EB501E-394A-425C-92C7-AD2E216F3730}"/>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4">
              <a:extLst>
                <a:ext uri="{FF2B5EF4-FFF2-40B4-BE49-F238E27FC236}">
                  <a16:creationId xmlns:a16="http://schemas.microsoft.com/office/drawing/2014/main" id="{3D90570A-0C55-457D-92FB-3D09789EE045}"/>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5">
              <a:extLst>
                <a:ext uri="{FF2B5EF4-FFF2-40B4-BE49-F238E27FC236}">
                  <a16:creationId xmlns:a16="http://schemas.microsoft.com/office/drawing/2014/main" id="{D39FF2E7-A7AE-4613-9F3C-2AE75212D199}"/>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36">
              <a:extLst>
                <a:ext uri="{FF2B5EF4-FFF2-40B4-BE49-F238E27FC236}">
                  <a16:creationId xmlns:a16="http://schemas.microsoft.com/office/drawing/2014/main" id="{1619BA6E-298A-4865-B7DF-DF2D8FA43279}"/>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7">
              <a:extLst>
                <a:ext uri="{FF2B5EF4-FFF2-40B4-BE49-F238E27FC236}">
                  <a16:creationId xmlns:a16="http://schemas.microsoft.com/office/drawing/2014/main" id="{BBE6363F-19D1-490B-BF3D-DBF4F2EBAF6A}"/>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8">
              <a:extLst>
                <a:ext uri="{FF2B5EF4-FFF2-40B4-BE49-F238E27FC236}">
                  <a16:creationId xmlns:a16="http://schemas.microsoft.com/office/drawing/2014/main" id="{3AA19A95-E65B-44ED-90F0-02DFC78712DE}"/>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9">
              <a:extLst>
                <a:ext uri="{FF2B5EF4-FFF2-40B4-BE49-F238E27FC236}">
                  <a16:creationId xmlns:a16="http://schemas.microsoft.com/office/drawing/2014/main" id="{67328B53-092C-4B68-B2D6-3B35225EF223}"/>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40">
              <a:extLst>
                <a:ext uri="{FF2B5EF4-FFF2-40B4-BE49-F238E27FC236}">
                  <a16:creationId xmlns:a16="http://schemas.microsoft.com/office/drawing/2014/main" id="{8E1FCA96-B14A-4891-B94F-63272DBA1F6E}"/>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41">
              <a:extLst>
                <a:ext uri="{FF2B5EF4-FFF2-40B4-BE49-F238E27FC236}">
                  <a16:creationId xmlns:a16="http://schemas.microsoft.com/office/drawing/2014/main" id="{77B5C4DA-3DE0-4B6C-897E-BA40EBC7AA95}"/>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2">
              <a:extLst>
                <a:ext uri="{FF2B5EF4-FFF2-40B4-BE49-F238E27FC236}">
                  <a16:creationId xmlns:a16="http://schemas.microsoft.com/office/drawing/2014/main" id="{4EF1D9DF-2E7B-40F4-9765-E044E090ACA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3">
              <a:extLst>
                <a:ext uri="{FF2B5EF4-FFF2-40B4-BE49-F238E27FC236}">
                  <a16:creationId xmlns:a16="http://schemas.microsoft.com/office/drawing/2014/main" id="{393B74A1-51B9-45A8-8793-E7AC5C5BAF7A}"/>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4">
              <a:extLst>
                <a:ext uri="{FF2B5EF4-FFF2-40B4-BE49-F238E27FC236}">
                  <a16:creationId xmlns:a16="http://schemas.microsoft.com/office/drawing/2014/main" id="{C56B2F0E-069E-44FC-9166-A6EDFD22B961}"/>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5">
              <a:extLst>
                <a:ext uri="{FF2B5EF4-FFF2-40B4-BE49-F238E27FC236}">
                  <a16:creationId xmlns:a16="http://schemas.microsoft.com/office/drawing/2014/main" id="{917E3244-9259-4F46-9400-9687C278640B}"/>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6">
              <a:extLst>
                <a:ext uri="{FF2B5EF4-FFF2-40B4-BE49-F238E27FC236}">
                  <a16:creationId xmlns:a16="http://schemas.microsoft.com/office/drawing/2014/main" id="{E46782C6-17D6-4FBD-AB01-D319560DDD13}"/>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7">
              <a:extLst>
                <a:ext uri="{FF2B5EF4-FFF2-40B4-BE49-F238E27FC236}">
                  <a16:creationId xmlns:a16="http://schemas.microsoft.com/office/drawing/2014/main" id="{6975401C-8855-4B59-AF15-DD2D1AF7241D}"/>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8">
              <a:extLst>
                <a:ext uri="{FF2B5EF4-FFF2-40B4-BE49-F238E27FC236}">
                  <a16:creationId xmlns:a16="http://schemas.microsoft.com/office/drawing/2014/main" id="{F07CA658-3E71-4E7C-A74B-20A6FB9BAFD0}"/>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9">
              <a:extLst>
                <a:ext uri="{FF2B5EF4-FFF2-40B4-BE49-F238E27FC236}">
                  <a16:creationId xmlns:a16="http://schemas.microsoft.com/office/drawing/2014/main" id="{B8E99EE3-FA99-4761-ABB3-63E69E7D6AC4}"/>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50">
              <a:extLst>
                <a:ext uri="{FF2B5EF4-FFF2-40B4-BE49-F238E27FC236}">
                  <a16:creationId xmlns:a16="http://schemas.microsoft.com/office/drawing/2014/main" id="{A3C8D6BA-3E26-4DC2-80FD-CB7080971714}"/>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51">
              <a:extLst>
                <a:ext uri="{FF2B5EF4-FFF2-40B4-BE49-F238E27FC236}">
                  <a16:creationId xmlns:a16="http://schemas.microsoft.com/office/drawing/2014/main" id="{7C120E9F-B31E-4271-A92B-FB437CE67B42}"/>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2">
              <a:extLst>
                <a:ext uri="{FF2B5EF4-FFF2-40B4-BE49-F238E27FC236}">
                  <a16:creationId xmlns:a16="http://schemas.microsoft.com/office/drawing/2014/main" id="{C8E3B5C5-9C96-4A3E-A5A6-92CD73371CD2}"/>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3">
              <a:extLst>
                <a:ext uri="{FF2B5EF4-FFF2-40B4-BE49-F238E27FC236}">
                  <a16:creationId xmlns:a16="http://schemas.microsoft.com/office/drawing/2014/main" id="{EA5FA46C-82D3-4331-B935-44347EE5F4F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4">
              <a:extLst>
                <a:ext uri="{FF2B5EF4-FFF2-40B4-BE49-F238E27FC236}">
                  <a16:creationId xmlns:a16="http://schemas.microsoft.com/office/drawing/2014/main" id="{05E65022-ABD7-41EC-998E-EC1188172598}"/>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5">
              <a:extLst>
                <a:ext uri="{FF2B5EF4-FFF2-40B4-BE49-F238E27FC236}">
                  <a16:creationId xmlns:a16="http://schemas.microsoft.com/office/drawing/2014/main" id="{093BEF61-E155-4DAC-AA9D-16AEC2CD6920}"/>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6">
              <a:extLst>
                <a:ext uri="{FF2B5EF4-FFF2-40B4-BE49-F238E27FC236}">
                  <a16:creationId xmlns:a16="http://schemas.microsoft.com/office/drawing/2014/main" id="{AE7FFBAC-E1BB-48D8-BA0D-36BB194D133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7">
              <a:extLst>
                <a:ext uri="{FF2B5EF4-FFF2-40B4-BE49-F238E27FC236}">
                  <a16:creationId xmlns:a16="http://schemas.microsoft.com/office/drawing/2014/main" id="{2A7EC763-5B33-4255-A6AB-2995BEE0FF8C}"/>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8">
              <a:extLst>
                <a:ext uri="{FF2B5EF4-FFF2-40B4-BE49-F238E27FC236}">
                  <a16:creationId xmlns:a16="http://schemas.microsoft.com/office/drawing/2014/main" id="{A596387A-D8BD-4118-89E7-F8B2E374A6E8}"/>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9">
              <a:extLst>
                <a:ext uri="{FF2B5EF4-FFF2-40B4-BE49-F238E27FC236}">
                  <a16:creationId xmlns:a16="http://schemas.microsoft.com/office/drawing/2014/main" id="{39DE5BE4-7B9B-4328-869D-C00DD2C9DF8F}"/>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60">
              <a:extLst>
                <a:ext uri="{FF2B5EF4-FFF2-40B4-BE49-F238E27FC236}">
                  <a16:creationId xmlns:a16="http://schemas.microsoft.com/office/drawing/2014/main" id="{DEC20C81-9322-468B-B6DB-BCADE9B83A4D}"/>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61">
              <a:extLst>
                <a:ext uri="{FF2B5EF4-FFF2-40B4-BE49-F238E27FC236}">
                  <a16:creationId xmlns:a16="http://schemas.microsoft.com/office/drawing/2014/main" id="{51FC956A-7252-420D-BED9-4B028E03EF1A}"/>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2">
              <a:extLst>
                <a:ext uri="{FF2B5EF4-FFF2-40B4-BE49-F238E27FC236}">
                  <a16:creationId xmlns:a16="http://schemas.microsoft.com/office/drawing/2014/main" id="{BF1758EF-F511-4CC1-92C9-2618FDC4BCDB}"/>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3">
              <a:extLst>
                <a:ext uri="{FF2B5EF4-FFF2-40B4-BE49-F238E27FC236}">
                  <a16:creationId xmlns:a16="http://schemas.microsoft.com/office/drawing/2014/main" id="{9BA4345A-0316-47EB-AD0F-AA8F4C494C0B}"/>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4">
              <a:extLst>
                <a:ext uri="{FF2B5EF4-FFF2-40B4-BE49-F238E27FC236}">
                  <a16:creationId xmlns:a16="http://schemas.microsoft.com/office/drawing/2014/main" id="{B5B373E4-C5FF-4F1A-9D3D-C53DC649285F}"/>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5">
              <a:extLst>
                <a:ext uri="{FF2B5EF4-FFF2-40B4-BE49-F238E27FC236}">
                  <a16:creationId xmlns:a16="http://schemas.microsoft.com/office/drawing/2014/main" id="{F985BDBE-F8BD-467F-89C2-B051273E3416}"/>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6">
              <a:extLst>
                <a:ext uri="{FF2B5EF4-FFF2-40B4-BE49-F238E27FC236}">
                  <a16:creationId xmlns:a16="http://schemas.microsoft.com/office/drawing/2014/main" id="{82EBAFDC-93C0-4B4A-ABFB-298977AA85F6}"/>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7">
              <a:extLst>
                <a:ext uri="{FF2B5EF4-FFF2-40B4-BE49-F238E27FC236}">
                  <a16:creationId xmlns:a16="http://schemas.microsoft.com/office/drawing/2014/main" id="{AB74EC42-359F-4044-86C6-33B240EAF930}"/>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4142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Benoit, merci de compléter.</a:t>
            </a:r>
            <a:endParaRPr lang="fr-FR" dirty="0"/>
          </a:p>
        </p:txBody>
      </p:sp>
      <p:sp>
        <p:nvSpPr>
          <p:cNvPr id="4" name="Espace réservé du numéro de diapositive 3"/>
          <p:cNvSpPr>
            <a:spLocks noGrp="1"/>
          </p:cNvSpPr>
          <p:nvPr>
            <p:ph type="sldNum" sz="quarter" idx="10"/>
          </p:nvPr>
        </p:nvSpPr>
        <p:spPr/>
        <p:txBody>
          <a:bodyPr/>
          <a:lstStyle/>
          <a:p>
            <a:fld id="{7158F4EF-3044-4EF8-99DF-A267F973C67A}" type="slidenum">
              <a:rPr lang="en-GB" smtClean="0"/>
              <a:t>5</a:t>
            </a:fld>
            <a:endParaRPr lang="en-GB"/>
          </a:p>
        </p:txBody>
      </p:sp>
    </p:spTree>
    <p:extLst>
      <p:ext uri="{BB962C8B-B14F-4D97-AF65-F5344CB8AC3E}">
        <p14:creationId xmlns:p14="http://schemas.microsoft.com/office/powerpoint/2010/main" val="2160963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58F4EF-3044-4EF8-99DF-A267F973C67A}" type="slidenum">
              <a:rPr lang="en-GB" smtClean="0"/>
              <a:t>18</a:t>
            </a:fld>
            <a:endParaRPr lang="en-GB"/>
          </a:p>
        </p:txBody>
      </p:sp>
    </p:spTree>
    <p:extLst>
      <p:ext uri="{BB962C8B-B14F-4D97-AF65-F5344CB8AC3E}">
        <p14:creationId xmlns:p14="http://schemas.microsoft.com/office/powerpoint/2010/main" val="366066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158F4EF-3044-4EF8-99DF-A267F973C67A}" type="slidenum">
              <a:rPr lang="en-GB" smtClean="0"/>
              <a:t>19</a:t>
            </a:fld>
            <a:endParaRPr lang="en-GB"/>
          </a:p>
        </p:txBody>
      </p:sp>
    </p:spTree>
    <p:extLst>
      <p:ext uri="{BB962C8B-B14F-4D97-AF65-F5344CB8AC3E}">
        <p14:creationId xmlns:p14="http://schemas.microsoft.com/office/powerpoint/2010/main" val="4095313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52CAB300-332F-451A-B365-0D3D4F8E4E25}"/>
              </a:ext>
            </a:extLst>
          </p:cNvPr>
          <p:cNvSpPr>
            <a:spLocks noGrp="1"/>
          </p:cNvSpPr>
          <p:nvPr>
            <p:ph type="pic" sz="quarter" idx="13" hasCustomPrompt="1"/>
          </p:nvPr>
        </p:nvSpPr>
        <p:spPr>
          <a:xfrm>
            <a:off x="335360" y="332656"/>
            <a:ext cx="11521279" cy="3101104"/>
          </a:xfrm>
          <a:solidFill>
            <a:schemeClr val="bg1">
              <a:lumMod val="95000"/>
            </a:schemeClr>
          </a:solidFill>
        </p:spPr>
        <p:txBody>
          <a:bodyPr anchor="ctr"/>
          <a:lstStyle>
            <a:lvl1pPr marL="0" indent="0" algn="ctr">
              <a:buNone/>
              <a:defRPr/>
            </a:lvl1pPr>
          </a:lstStyle>
          <a:p>
            <a:r>
              <a:rPr lang="en-GB" dirty="0"/>
              <a:t> </a:t>
            </a:r>
          </a:p>
        </p:txBody>
      </p:sp>
      <p:sp>
        <p:nvSpPr>
          <p:cNvPr id="15" name="Rectangle 14">
            <a:extLst>
              <a:ext uri="{FF2B5EF4-FFF2-40B4-BE49-F238E27FC236}">
                <a16:creationId xmlns:a16="http://schemas.microsoft.com/office/drawing/2014/main" id="{85248FE9-8800-41F8-93E6-B82CA9F0D2E2}"/>
              </a:ext>
            </a:extLst>
          </p:cNvPr>
          <p:cNvSpPr/>
          <p:nvPr userDrawn="1"/>
        </p:nvSpPr>
        <p:spPr>
          <a:xfrm>
            <a:off x="8660998" y="3428999"/>
            <a:ext cx="3195641" cy="32090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0D88FE9-491E-454F-A3CD-3A09202ED088}"/>
              </a:ext>
            </a:extLst>
          </p:cNvPr>
          <p:cNvSpPr>
            <a:spLocks noGrp="1"/>
          </p:cNvSpPr>
          <p:nvPr>
            <p:ph type="subTitle" idx="1"/>
          </p:nvPr>
        </p:nvSpPr>
        <p:spPr>
          <a:xfrm>
            <a:off x="8949605" y="3843338"/>
            <a:ext cx="2889424" cy="1655762"/>
          </a:xfrm>
        </p:spPr>
        <p:txBody>
          <a:bodyPr anchor="b">
            <a:normAutofit/>
          </a:bodyPr>
          <a:lstStyle>
            <a:lvl1pPr marL="0" indent="0" algn="l">
              <a:lnSpc>
                <a:spcPct val="80000"/>
              </a:lnSpc>
              <a:buNone/>
              <a:defRPr sz="28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dirty="0"/>
          </a:p>
        </p:txBody>
      </p:sp>
      <p:sp>
        <p:nvSpPr>
          <p:cNvPr id="4" name="Espace réservé de la date 3">
            <a:extLst>
              <a:ext uri="{FF2B5EF4-FFF2-40B4-BE49-F238E27FC236}">
                <a16:creationId xmlns:a16="http://schemas.microsoft.com/office/drawing/2014/main" id="{37948942-7E83-4AB4-A505-1689E3713B0B}"/>
              </a:ext>
            </a:extLst>
          </p:cNvPr>
          <p:cNvSpPr>
            <a:spLocks noGrp="1"/>
          </p:cNvSpPr>
          <p:nvPr>
            <p:ph type="dt" sz="half" idx="10"/>
          </p:nvPr>
        </p:nvSpPr>
        <p:spPr>
          <a:xfrm>
            <a:off x="8876581" y="5688012"/>
            <a:ext cx="2743200" cy="365125"/>
          </a:xfrm>
        </p:spPr>
        <p:txBody>
          <a:bodyPr/>
          <a:lstStyle>
            <a:lvl1pPr>
              <a:defRPr sz="1400" cap="all" spc="300" baseline="0">
                <a:solidFill>
                  <a:schemeClr val="bg1"/>
                </a:solidFill>
              </a:defRPr>
            </a:lvl1pPr>
          </a:lstStyle>
          <a:p>
            <a:r>
              <a:rPr lang="fr-FR" smtClean="0"/>
              <a:t>Sept. 18</a:t>
            </a:r>
            <a:endParaRPr lang="fr-FR" dirty="0"/>
          </a:p>
        </p:txBody>
      </p:sp>
      <p:cxnSp>
        <p:nvCxnSpPr>
          <p:cNvPr id="17" name="Connecteur droit 16">
            <a:extLst>
              <a:ext uri="{FF2B5EF4-FFF2-40B4-BE49-F238E27FC236}">
                <a16:creationId xmlns:a16="http://schemas.microsoft.com/office/drawing/2014/main" id="{A6310046-3303-4F6C-944F-C26E08722828}"/>
              </a:ext>
            </a:extLst>
          </p:cNvPr>
          <p:cNvCxnSpPr>
            <a:cxnSpLocks/>
          </p:cNvCxnSpPr>
          <p:nvPr userDrawn="1"/>
        </p:nvCxnSpPr>
        <p:spPr>
          <a:xfrm>
            <a:off x="8899599" y="5580608"/>
            <a:ext cx="2762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22C4990-97EE-499C-97B2-E4CE3B0B286D}"/>
              </a:ext>
            </a:extLst>
          </p:cNvPr>
          <p:cNvSpPr>
            <a:spLocks noGrp="1"/>
          </p:cNvSpPr>
          <p:nvPr>
            <p:ph type="ctrTitle"/>
          </p:nvPr>
        </p:nvSpPr>
        <p:spPr>
          <a:xfrm>
            <a:off x="409575" y="3773190"/>
            <a:ext cx="7846665" cy="1769570"/>
          </a:xfrm>
        </p:spPr>
        <p:txBody>
          <a:bodyPr anchor="ctr">
            <a:normAutofit/>
          </a:bodyPr>
          <a:lstStyle>
            <a:lvl1pPr algn="l">
              <a:lnSpc>
                <a:spcPct val="90000"/>
              </a:lnSpc>
              <a:defRPr sz="4800" cap="all" baseline="0">
                <a:solidFill>
                  <a:schemeClr val="accent4"/>
                </a:solidFill>
                <a:latin typeface="+mn-lt"/>
              </a:defRPr>
            </a:lvl1pPr>
          </a:lstStyle>
          <a:p>
            <a:r>
              <a:rPr lang="fr-FR" smtClean="0"/>
              <a:t>Modifiez le style du titre</a:t>
            </a:r>
            <a:endParaRPr lang="fr-FR" dirty="0"/>
          </a:p>
        </p:txBody>
      </p:sp>
      <p:grpSp>
        <p:nvGrpSpPr>
          <p:cNvPr id="16" name="Groupe 15">
            <a:extLst>
              <a:ext uri="{FF2B5EF4-FFF2-40B4-BE49-F238E27FC236}">
                <a16:creationId xmlns:a16="http://schemas.microsoft.com/office/drawing/2014/main" id="{28738EDD-AA73-4C54-A64C-64EAA19EE762}"/>
              </a:ext>
            </a:extLst>
          </p:cNvPr>
          <p:cNvGrpSpPr/>
          <p:nvPr userDrawn="1"/>
        </p:nvGrpSpPr>
        <p:grpSpPr>
          <a:xfrm>
            <a:off x="12103894" y="332656"/>
            <a:ext cx="88106" cy="1402510"/>
            <a:chOff x="12103894" y="219915"/>
            <a:chExt cx="88106" cy="1473016"/>
          </a:xfrm>
        </p:grpSpPr>
        <p:sp>
          <p:nvSpPr>
            <p:cNvPr id="18" name="Rectangle 17">
              <a:extLst>
                <a:ext uri="{FF2B5EF4-FFF2-40B4-BE49-F238E27FC236}">
                  <a16:creationId xmlns:a16="http://schemas.microsoft.com/office/drawing/2014/main" id="{5364178B-DB05-4243-B866-D553D29CFEC7}"/>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5B92565-DECB-45D7-AA9C-6C86793D9058}"/>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E51A968-5C8D-4C46-9F80-576EB57E0446}"/>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9F3CD70-BACB-4DB4-8FDB-5EDEB7A2B7CD}"/>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2653" y="5733336"/>
            <a:ext cx="943587" cy="720000"/>
          </a:xfrm>
          <a:prstGeom prst="rect">
            <a:avLst/>
          </a:prstGeom>
        </p:spPr>
      </p:pic>
      <p:pic>
        <p:nvPicPr>
          <p:cNvPr id="24" name="Imag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0750" y="5733336"/>
            <a:ext cx="729729" cy="720000"/>
          </a:xfrm>
          <a:prstGeom prst="rect">
            <a:avLst/>
          </a:prstGeom>
        </p:spPr>
      </p:pic>
      <p:pic>
        <p:nvPicPr>
          <p:cNvPr id="25" name="Image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7368" y="5733336"/>
            <a:ext cx="1597992" cy="720000"/>
          </a:xfrm>
          <a:prstGeom prst="rect">
            <a:avLst/>
          </a:prstGeom>
        </p:spPr>
      </p:pic>
      <p:pic>
        <p:nvPicPr>
          <p:cNvPr id="26" name="Imag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87534" y="5580608"/>
            <a:ext cx="2231042" cy="1025456"/>
          </a:xfrm>
          <a:prstGeom prst="rect">
            <a:avLst/>
          </a:prstGeom>
        </p:spPr>
      </p:pic>
    </p:spTree>
    <p:extLst>
      <p:ext uri="{BB962C8B-B14F-4D97-AF65-F5344CB8AC3E}">
        <p14:creationId xmlns:p14="http://schemas.microsoft.com/office/powerpoint/2010/main" val="264336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5654676" cy="4464025"/>
          </a:xfrm>
        </p:spPr>
        <p:txBody>
          <a:bodyPr tIns="180000" numCol="1"/>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a:extLst>
              <a:ext uri="{FF2B5EF4-FFF2-40B4-BE49-F238E27FC236}">
                <a16:creationId xmlns:a16="http://schemas.microsoft.com/office/drawing/2014/main" id="{7FD9FC23-5215-4012-BD98-E5C00658B8D1}"/>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5" name="Espace réservé du pied de page 4">
            <a:extLst>
              <a:ext uri="{FF2B5EF4-FFF2-40B4-BE49-F238E27FC236}">
                <a16:creationId xmlns:a16="http://schemas.microsoft.com/office/drawing/2014/main" id="{568D2952-3EC8-48C2-B615-3F64B571D35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6" name="Espace réservé du numéro de diapositive 5">
            <a:extLst>
              <a:ext uri="{FF2B5EF4-FFF2-40B4-BE49-F238E27FC236}">
                <a16:creationId xmlns:a16="http://schemas.microsoft.com/office/drawing/2014/main" id="{FBEFD684-202D-4D8F-8AFC-EAA02D8EBAD8}"/>
              </a:ext>
            </a:extLst>
          </p:cNvPr>
          <p:cNvSpPr>
            <a:spLocks noGrp="1"/>
          </p:cNvSpPr>
          <p:nvPr>
            <p:ph type="sldNum" sz="quarter" idx="12"/>
          </p:nvPr>
        </p:nvSpPr>
        <p:spPr/>
        <p:txBody>
          <a:bodyPr/>
          <a:lstStyle/>
          <a:p>
            <a:fld id="{A57235EC-159A-4C7E-A680-7883DF5088C2}" type="slidenum">
              <a:rPr lang="fr-FR" smtClean="0"/>
              <a:t>‹N°›</a:t>
            </a:fld>
            <a:endParaRPr lang="fr-FR" dirty="0"/>
          </a:p>
        </p:txBody>
      </p:sp>
      <p:sp>
        <p:nvSpPr>
          <p:cNvPr id="8" name="Espace réservé du contenu 2">
            <a:extLst>
              <a:ext uri="{FF2B5EF4-FFF2-40B4-BE49-F238E27FC236}">
                <a16:creationId xmlns:a16="http://schemas.microsoft.com/office/drawing/2014/main" id="{6298751C-723C-4A68-8389-CFCAEE0D7746}"/>
              </a:ext>
            </a:extLst>
          </p:cNvPr>
          <p:cNvSpPr>
            <a:spLocks noGrp="1"/>
          </p:cNvSpPr>
          <p:nvPr>
            <p:ph idx="13"/>
          </p:nvPr>
        </p:nvSpPr>
        <p:spPr>
          <a:xfrm>
            <a:off x="6202362" y="1628800"/>
            <a:ext cx="5654676" cy="4464025"/>
          </a:xfrm>
        </p:spPr>
        <p:txBody>
          <a:bodyPr tIns="180000" numCol="1"/>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7" name="Titre 6">
            <a:extLst>
              <a:ext uri="{FF2B5EF4-FFF2-40B4-BE49-F238E27FC236}">
                <a16:creationId xmlns:a16="http://schemas.microsoft.com/office/drawing/2014/main" id="{80DC4C82-EF6F-4A00-8B71-69A8858CB5BA}"/>
              </a:ext>
            </a:extLst>
          </p:cNvPr>
          <p:cNvSpPr>
            <a:spLocks noGrp="1"/>
          </p:cNvSpPr>
          <p:nvPr>
            <p:ph type="title"/>
          </p:nvPr>
        </p:nvSpPr>
        <p:spPr/>
        <p:txBody>
          <a:bodyPr/>
          <a:lstStyle/>
          <a:p>
            <a:r>
              <a:rPr lang="fr-FR" smtClean="0"/>
              <a:t>Modifiez le style du titre</a:t>
            </a:r>
            <a:endParaRPr lang="en-GB"/>
          </a:p>
        </p:txBody>
      </p:sp>
    </p:spTree>
    <p:extLst>
      <p:ext uri="{BB962C8B-B14F-4D97-AF65-F5344CB8AC3E}">
        <p14:creationId xmlns:p14="http://schemas.microsoft.com/office/powerpoint/2010/main" val="35481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2 colonnes &amp; visuel à droite">
    <p:spTree>
      <p:nvGrpSpPr>
        <p:cNvPr id="1" name=""/>
        <p:cNvGrpSpPr/>
        <p:nvPr/>
      </p:nvGrpSpPr>
      <p:grpSpPr>
        <a:xfrm>
          <a:off x="0" y="0"/>
          <a:ext cx="0" cy="0"/>
          <a:chOff x="0" y="0"/>
          <a:chExt cx="0" cy="0"/>
        </a:xfrm>
      </p:grpSpPr>
      <p:sp>
        <p:nvSpPr>
          <p:cNvPr id="17" name="Espace réservé pour une image  16">
            <a:extLst>
              <a:ext uri="{FF2B5EF4-FFF2-40B4-BE49-F238E27FC236}">
                <a16:creationId xmlns:a16="http://schemas.microsoft.com/office/drawing/2014/main" id="{8039A51C-E162-4CDF-A95F-099D6882AD6C}"/>
              </a:ext>
            </a:extLst>
          </p:cNvPr>
          <p:cNvSpPr>
            <a:spLocks noGrp="1"/>
          </p:cNvSpPr>
          <p:nvPr>
            <p:ph type="pic" sz="quarter" idx="13" hasCustomPrompt="1"/>
          </p:nvPr>
        </p:nvSpPr>
        <p:spPr>
          <a:xfrm>
            <a:off x="5986737" y="323850"/>
            <a:ext cx="5870301" cy="5768975"/>
          </a:xfrm>
          <a:custGeom>
            <a:avLst/>
            <a:gdLst>
              <a:gd name="connsiteX0" fmla="*/ 0 w 5870301"/>
              <a:gd name="connsiteY0" fmla="*/ 0 h 5768975"/>
              <a:gd name="connsiteX1" fmla="*/ 5870301 w 5870301"/>
              <a:gd name="connsiteY1" fmla="*/ 0 h 5768975"/>
              <a:gd name="connsiteX2" fmla="*/ 5870301 w 5870301"/>
              <a:gd name="connsiteY2" fmla="*/ 5768975 h 5768975"/>
              <a:gd name="connsiteX3" fmla="*/ 4582467 w 5870301"/>
              <a:gd name="connsiteY3" fmla="*/ 5768975 h 5768975"/>
              <a:gd name="connsiteX4" fmla="*/ 4582467 w 5870301"/>
              <a:gd name="connsiteY4" fmla="*/ 1202098 h 5768975"/>
              <a:gd name="connsiteX5" fmla="*/ 0 w 5870301"/>
              <a:gd name="connsiteY5" fmla="*/ 1202098 h 57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301" h="5768975">
                <a:moveTo>
                  <a:pt x="0" y="0"/>
                </a:moveTo>
                <a:lnTo>
                  <a:pt x="5870301" y="0"/>
                </a:lnTo>
                <a:lnTo>
                  <a:pt x="5870301" y="5768975"/>
                </a:lnTo>
                <a:lnTo>
                  <a:pt x="4582467" y="5768975"/>
                </a:lnTo>
                <a:lnTo>
                  <a:pt x="4582467" y="1202098"/>
                </a:lnTo>
                <a:lnTo>
                  <a:pt x="0" y="1202098"/>
                </a:lnTo>
                <a:close/>
              </a:path>
            </a:pathLst>
          </a:custGeom>
          <a:solidFill>
            <a:schemeClr val="tx2"/>
          </a:solidFill>
        </p:spPr>
        <p:txBody>
          <a:bodyPr wrap="square" anchor="ctr">
            <a:noAutofit/>
          </a:bodyPr>
          <a:lstStyle>
            <a:lvl1pPr marL="0" indent="0" algn="ctr">
              <a:buNone/>
              <a:defRPr/>
            </a:lvl1pPr>
          </a:lstStyle>
          <a:p>
            <a:r>
              <a:rPr lang="fr-FR" dirty="0"/>
              <a:t> </a:t>
            </a:r>
          </a:p>
        </p:txBody>
      </p:sp>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2" y="1628800"/>
            <a:ext cx="5095876" cy="4464024"/>
          </a:xfrm>
        </p:spPr>
        <p:txBody>
          <a:bodyPr tIns="180000" numCol="1"/>
          <a:lstStyle>
            <a:lvl1pPr>
              <a:defRPr cap="none" baseline="0"/>
            </a:lvl1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a:extLst>
              <a:ext uri="{FF2B5EF4-FFF2-40B4-BE49-F238E27FC236}">
                <a16:creationId xmlns:a16="http://schemas.microsoft.com/office/drawing/2014/main" id="{7FD9FC23-5215-4012-BD98-E5C00658B8D1}"/>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5" name="Espace réservé du pied de page 4">
            <a:extLst>
              <a:ext uri="{FF2B5EF4-FFF2-40B4-BE49-F238E27FC236}">
                <a16:creationId xmlns:a16="http://schemas.microsoft.com/office/drawing/2014/main" id="{568D2952-3EC8-48C2-B615-3F64B571D35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6" name="Espace réservé du numéro de diapositive 5">
            <a:extLst>
              <a:ext uri="{FF2B5EF4-FFF2-40B4-BE49-F238E27FC236}">
                <a16:creationId xmlns:a16="http://schemas.microsoft.com/office/drawing/2014/main" id="{FBEFD684-202D-4D8F-8AFC-EAA02D8EBAD8}"/>
              </a:ext>
            </a:extLst>
          </p:cNvPr>
          <p:cNvSpPr>
            <a:spLocks noGrp="1"/>
          </p:cNvSpPr>
          <p:nvPr>
            <p:ph type="sldNum" sz="quarter" idx="12"/>
          </p:nvPr>
        </p:nvSpPr>
        <p:spPr/>
        <p:txBody>
          <a:bodyPr/>
          <a:lstStyle/>
          <a:p>
            <a:fld id="{A57235EC-159A-4C7E-A680-7883DF5088C2}" type="slidenum">
              <a:rPr lang="fr-FR" smtClean="0"/>
              <a:t>‹N°›</a:t>
            </a:fld>
            <a:endParaRPr lang="fr-FR" dirty="0"/>
          </a:p>
        </p:txBody>
      </p:sp>
      <p:sp>
        <p:nvSpPr>
          <p:cNvPr id="14" name="Espace réservé du contenu 2">
            <a:extLst>
              <a:ext uri="{FF2B5EF4-FFF2-40B4-BE49-F238E27FC236}">
                <a16:creationId xmlns:a16="http://schemas.microsoft.com/office/drawing/2014/main" id="{ACF9D724-B5F0-43F3-8923-DBF4C631A2F8}"/>
              </a:ext>
            </a:extLst>
          </p:cNvPr>
          <p:cNvSpPr>
            <a:spLocks noGrp="1"/>
          </p:cNvSpPr>
          <p:nvPr>
            <p:ph idx="14"/>
          </p:nvPr>
        </p:nvSpPr>
        <p:spPr>
          <a:xfrm>
            <a:off x="5452083" y="1628800"/>
            <a:ext cx="5095876" cy="4464024"/>
          </a:xfrm>
        </p:spPr>
        <p:txBody>
          <a:bodyPr tIns="180000" numCol="1"/>
          <a:lstStyle>
            <a:lvl1pPr>
              <a:defRPr cap="none" baseline="0"/>
            </a:lvl1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7" name="Titre 6">
            <a:extLst>
              <a:ext uri="{FF2B5EF4-FFF2-40B4-BE49-F238E27FC236}">
                <a16:creationId xmlns:a16="http://schemas.microsoft.com/office/drawing/2014/main" id="{518B0787-431C-45FB-B5A7-BBD16C16CF5D}"/>
              </a:ext>
            </a:extLst>
          </p:cNvPr>
          <p:cNvSpPr>
            <a:spLocks noGrp="1"/>
          </p:cNvSpPr>
          <p:nvPr>
            <p:ph type="title"/>
          </p:nvPr>
        </p:nvSpPr>
        <p:spPr>
          <a:xfrm>
            <a:off x="334962" y="473281"/>
            <a:ext cx="5651775" cy="903236"/>
          </a:xfrm>
        </p:spPr>
        <p:txBody>
          <a:bodyPr/>
          <a:lstStyle/>
          <a:p>
            <a:r>
              <a:rPr lang="fr-FR" smtClean="0"/>
              <a:t>Modifiez le style du titre</a:t>
            </a:r>
            <a:endParaRPr lang="en-GB" dirty="0"/>
          </a:p>
        </p:txBody>
      </p:sp>
    </p:spTree>
    <p:extLst>
      <p:ext uri="{BB962C8B-B14F-4D97-AF65-F5344CB8AC3E}">
        <p14:creationId xmlns:p14="http://schemas.microsoft.com/office/powerpoint/2010/main" val="40444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uel plein pot">
    <p:spTree>
      <p:nvGrpSpPr>
        <p:cNvPr id="1" name=""/>
        <p:cNvGrpSpPr/>
        <p:nvPr/>
      </p:nvGrpSpPr>
      <p:grpSpPr>
        <a:xfrm>
          <a:off x="0" y="0"/>
          <a:ext cx="0" cy="0"/>
          <a:chOff x="0" y="0"/>
          <a:chExt cx="0" cy="0"/>
        </a:xfrm>
      </p:grpSpPr>
      <p:sp>
        <p:nvSpPr>
          <p:cNvPr id="80" name="Espace réservé pour une image  79">
            <a:extLst>
              <a:ext uri="{FF2B5EF4-FFF2-40B4-BE49-F238E27FC236}">
                <a16:creationId xmlns:a16="http://schemas.microsoft.com/office/drawing/2014/main" id="{72456D22-A19C-47AF-B1C0-3CE67ACA9E8E}"/>
              </a:ext>
            </a:extLst>
          </p:cNvPr>
          <p:cNvSpPr>
            <a:spLocks noGrp="1"/>
          </p:cNvSpPr>
          <p:nvPr>
            <p:ph type="pic" sz="quarter" idx="14" hasCustomPrompt="1"/>
          </p:nvPr>
        </p:nvSpPr>
        <p:spPr>
          <a:xfrm>
            <a:off x="327025" y="334966"/>
            <a:ext cx="11530013" cy="5751186"/>
          </a:xfrm>
          <a:custGeom>
            <a:avLst/>
            <a:gdLst>
              <a:gd name="connsiteX0" fmla="*/ 0 w 11734799"/>
              <a:gd name="connsiteY0" fmla="*/ 0 h 5866238"/>
              <a:gd name="connsiteX1" fmla="*/ 11734799 w 11734799"/>
              <a:gd name="connsiteY1" fmla="*/ 0 h 5866238"/>
              <a:gd name="connsiteX2" fmla="*/ 11734799 w 11734799"/>
              <a:gd name="connsiteY2" fmla="*/ 5866238 h 5866238"/>
              <a:gd name="connsiteX3" fmla="*/ 0 w 11734799"/>
              <a:gd name="connsiteY3" fmla="*/ 5866238 h 5866238"/>
            </a:gdLst>
            <a:ahLst/>
            <a:cxnLst>
              <a:cxn ang="0">
                <a:pos x="connsiteX0" y="connsiteY0"/>
              </a:cxn>
              <a:cxn ang="0">
                <a:pos x="connsiteX1" y="connsiteY1"/>
              </a:cxn>
              <a:cxn ang="0">
                <a:pos x="connsiteX2" y="connsiteY2"/>
              </a:cxn>
              <a:cxn ang="0">
                <a:pos x="connsiteX3" y="connsiteY3"/>
              </a:cxn>
            </a:cxnLst>
            <a:rect l="l" t="t" r="r" b="b"/>
            <a:pathLst>
              <a:path w="11734799" h="5866238">
                <a:moveTo>
                  <a:pt x="0" y="0"/>
                </a:moveTo>
                <a:lnTo>
                  <a:pt x="11734799" y="0"/>
                </a:lnTo>
                <a:lnTo>
                  <a:pt x="11734799" y="5866238"/>
                </a:lnTo>
                <a:lnTo>
                  <a:pt x="0" y="5866238"/>
                </a:lnTo>
                <a:close/>
              </a:path>
            </a:pathLst>
          </a:custGeom>
          <a:solidFill>
            <a:schemeClr val="tx2"/>
          </a:solidFill>
        </p:spPr>
        <p:txBody>
          <a:bodyPr wrap="square" anchor="ctr">
            <a:noAutofit/>
          </a:bodyPr>
          <a:lstStyle>
            <a:lvl1pPr marL="0" indent="0" algn="ctr">
              <a:buNone/>
              <a:defRPr/>
            </a:lvl1pPr>
          </a:lstStyle>
          <a:p>
            <a:r>
              <a:rPr lang="fr-FR" dirty="0"/>
              <a:t> </a:t>
            </a:r>
          </a:p>
        </p:txBody>
      </p:sp>
      <p:sp>
        <p:nvSpPr>
          <p:cNvPr id="77" name="Espace réservé du texte 78">
            <a:extLst>
              <a:ext uri="{FF2B5EF4-FFF2-40B4-BE49-F238E27FC236}">
                <a16:creationId xmlns:a16="http://schemas.microsoft.com/office/drawing/2014/main" id="{FC6F0ED9-C05E-4C6B-9333-5B8DC89A682A}"/>
              </a:ext>
            </a:extLst>
          </p:cNvPr>
          <p:cNvSpPr>
            <a:spLocks noGrp="1"/>
          </p:cNvSpPr>
          <p:nvPr>
            <p:ph type="body" sz="quarter" idx="13" hasCustomPrompt="1"/>
          </p:nvPr>
        </p:nvSpPr>
        <p:spPr>
          <a:xfrm>
            <a:off x="327025" y="5716558"/>
            <a:ext cx="11537952" cy="351035"/>
          </a:xfrm>
        </p:spPr>
        <p:txBody>
          <a:bodyPr wrap="square" lIns="72000" anchor="b">
            <a:spAutoFit/>
          </a:bodyPr>
          <a:lstStyle>
            <a:lvl1pPr marL="0" indent="0">
              <a:lnSpc>
                <a:spcPct val="80000"/>
              </a:lnSpc>
              <a:buNone/>
              <a:defRPr sz="1000" i="1" cap="none" baseline="0">
                <a:solidFill>
                  <a:schemeClr val="bg1"/>
                </a:solidFill>
              </a:defRPr>
            </a:lvl1pPr>
          </a:lstStyle>
          <a:p>
            <a:pPr lvl="0"/>
            <a:r>
              <a:rPr lang="fr-FR" dirty="0"/>
              <a:t>Légende </a:t>
            </a:r>
          </a:p>
        </p:txBody>
      </p:sp>
      <p:sp>
        <p:nvSpPr>
          <p:cNvPr id="3" name="Espace réservé de la date 2">
            <a:extLst>
              <a:ext uri="{FF2B5EF4-FFF2-40B4-BE49-F238E27FC236}">
                <a16:creationId xmlns:a16="http://schemas.microsoft.com/office/drawing/2014/main" id="{1C674C54-9AD2-4BDA-A9A6-307306DEC506}"/>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62161B91-3A62-4D42-8B9F-FD46413CD215}"/>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6E19B2EC-3995-4968-AAF2-CDE3710FC7CB}"/>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9647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lumMod val="95000"/>
          </a:schemeClr>
        </a:solidFill>
        <a:effectLst/>
      </p:bgPr>
    </p:bg>
    <p:spTree>
      <p:nvGrpSpPr>
        <p:cNvPr id="1" name=""/>
        <p:cNvGrpSpPr/>
        <p:nvPr/>
      </p:nvGrpSpPr>
      <p:grpSpPr>
        <a:xfrm>
          <a:off x="0" y="0"/>
          <a:ext cx="0" cy="0"/>
          <a:chOff x="0" y="0"/>
          <a:chExt cx="0" cy="0"/>
        </a:xfrm>
      </p:grpSpPr>
      <p:sp>
        <p:nvSpPr>
          <p:cNvPr id="221" name="Forme libre : forme 220">
            <a:extLst>
              <a:ext uri="{FF2B5EF4-FFF2-40B4-BE49-F238E27FC236}">
                <a16:creationId xmlns:a16="http://schemas.microsoft.com/office/drawing/2014/main" id="{CD634BA8-CC1F-4217-B5F4-83577DBAB130}"/>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5943600 h 6858000"/>
              <a:gd name="connsiteX2" fmla="*/ 2711624 w 12192001"/>
              <a:gd name="connsiteY2" fmla="*/ 5943600 h 6858000"/>
              <a:gd name="connsiteX3" fmla="*/ 2711624 w 12192001"/>
              <a:gd name="connsiteY3" fmla="*/ 6533220 h 6858000"/>
              <a:gd name="connsiteX4" fmla="*/ 11867220 w 12192001"/>
              <a:gd name="connsiteY4" fmla="*/ 6533220 h 6858000"/>
              <a:gd name="connsiteX5" fmla="*/ 11867220 w 12192001"/>
              <a:gd name="connsiteY5" fmla="*/ 324780 h 6858000"/>
              <a:gd name="connsiteX6" fmla="*/ 0 w 12192001"/>
              <a:gd name="connsiteY6" fmla="*/ 0 h 6858000"/>
              <a:gd name="connsiteX7" fmla="*/ 1 w 12192001"/>
              <a:gd name="connsiteY7" fmla="*/ 0 h 6858000"/>
              <a:gd name="connsiteX8" fmla="*/ 12589 w 12192001"/>
              <a:gd name="connsiteY8" fmla="*/ 0 h 6858000"/>
              <a:gd name="connsiteX9" fmla="*/ 337369 w 12192001"/>
              <a:gd name="connsiteY9" fmla="*/ 0 h 6858000"/>
              <a:gd name="connsiteX10" fmla="*/ 11867220 w 12192001"/>
              <a:gd name="connsiteY10" fmla="*/ 0 h 6858000"/>
              <a:gd name="connsiteX11" fmla="*/ 12191999 w 12192001"/>
              <a:gd name="connsiteY11" fmla="*/ 0 h 6858000"/>
              <a:gd name="connsiteX12" fmla="*/ 12192000 w 12192001"/>
              <a:gd name="connsiteY12" fmla="*/ 0 h 6858000"/>
              <a:gd name="connsiteX13" fmla="*/ 12192001 w 12192001"/>
              <a:gd name="connsiteY13" fmla="*/ 0 h 6858000"/>
              <a:gd name="connsiteX14" fmla="*/ 12192001 w 12192001"/>
              <a:gd name="connsiteY14" fmla="*/ 324780 h 6858000"/>
              <a:gd name="connsiteX15" fmla="*/ 12192000 w 12192001"/>
              <a:gd name="connsiteY15" fmla="*/ 324780 h 6858000"/>
              <a:gd name="connsiteX16" fmla="*/ 12192000 w 12192001"/>
              <a:gd name="connsiteY16" fmla="*/ 6533220 h 6858000"/>
              <a:gd name="connsiteX17" fmla="*/ 12192001 w 12192001"/>
              <a:gd name="connsiteY17" fmla="*/ 6533220 h 6858000"/>
              <a:gd name="connsiteX18" fmla="*/ 12192001 w 12192001"/>
              <a:gd name="connsiteY18" fmla="*/ 6858000 h 6858000"/>
              <a:gd name="connsiteX19" fmla="*/ 12191999 w 12192001"/>
              <a:gd name="connsiteY19" fmla="*/ 6858000 h 6858000"/>
              <a:gd name="connsiteX20" fmla="*/ 2711624 w 12192001"/>
              <a:gd name="connsiteY20" fmla="*/ 6858000 h 6858000"/>
              <a:gd name="connsiteX21" fmla="*/ 2062163 w 12192001"/>
              <a:gd name="connsiteY21" fmla="*/ 6858000 h 6858000"/>
              <a:gd name="connsiteX22" fmla="*/ 12315 w 12192001"/>
              <a:gd name="connsiteY22" fmla="*/ 6858000 h 6858000"/>
              <a:gd name="connsiteX23" fmla="*/ 1 w 12192001"/>
              <a:gd name="connsiteY23" fmla="*/ 6858000 h 6858000"/>
              <a:gd name="connsiteX24" fmla="*/ 0 w 12192001"/>
              <a:gd name="connsiteY24" fmla="*/ 6858000 h 6858000"/>
              <a:gd name="connsiteX25" fmla="*/ 0 w 12192001"/>
              <a:gd name="connsiteY25"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6858000">
                <a:moveTo>
                  <a:pt x="337369" y="324780"/>
                </a:moveTo>
                <a:lnTo>
                  <a:pt x="337369" y="5943600"/>
                </a:lnTo>
                <a:lnTo>
                  <a:pt x="2711624" y="5943600"/>
                </a:lnTo>
                <a:lnTo>
                  <a:pt x="2711624" y="6533220"/>
                </a:lnTo>
                <a:lnTo>
                  <a:pt x="11867220" y="6533220"/>
                </a:lnTo>
                <a:lnTo>
                  <a:pt x="11867220"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0" name="Picture Placeholder 79">
            <a:extLst>
              <a:ext uri="{FF2B5EF4-FFF2-40B4-BE49-F238E27FC236}">
                <a16:creationId xmlns:a16="http://schemas.microsoft.com/office/drawing/2014/main" id="{4E983AD4-5626-4AC7-9A21-95AFAF64613E}"/>
              </a:ext>
            </a:extLst>
          </p:cNvPr>
          <p:cNvSpPr>
            <a:spLocks noGrp="1"/>
          </p:cNvSpPr>
          <p:nvPr>
            <p:ph type="pic" sz="quarter" idx="10" hasCustomPrompt="1"/>
          </p:nvPr>
        </p:nvSpPr>
        <p:spPr>
          <a:xfrm>
            <a:off x="5214403" y="1606198"/>
            <a:ext cx="1763194" cy="1763193"/>
          </a:xfrm>
          <a:solidFill>
            <a:schemeClr val="tx2"/>
          </a:solidFill>
        </p:spPr>
        <p:txBody>
          <a:bodyPr anchor="ctr"/>
          <a:lstStyle>
            <a:lvl1pPr marL="0" indent="0" algn="ctr">
              <a:buNone/>
              <a:defRPr/>
            </a:lvl1pPr>
          </a:lstStyle>
          <a:p>
            <a:r>
              <a:rPr lang="fr-FR" dirty="0"/>
              <a:t> </a:t>
            </a:r>
          </a:p>
        </p:txBody>
      </p:sp>
      <p:sp>
        <p:nvSpPr>
          <p:cNvPr id="76" name="Forme libre : forme 75">
            <a:extLst>
              <a:ext uri="{FF2B5EF4-FFF2-40B4-BE49-F238E27FC236}">
                <a16:creationId xmlns:a16="http://schemas.microsoft.com/office/drawing/2014/main" id="{8BAA79BC-1A9B-46EA-A966-74046A3163A2}"/>
              </a:ext>
            </a:extLst>
          </p:cNvPr>
          <p:cNvSpPr/>
          <p:nvPr/>
        </p:nvSpPr>
        <p:spPr>
          <a:xfrm rot="5400000">
            <a:off x="6578204" y="1424004"/>
            <a:ext cx="581139" cy="581139"/>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8" name="Forme libre : forme 77">
            <a:extLst>
              <a:ext uri="{FF2B5EF4-FFF2-40B4-BE49-F238E27FC236}">
                <a16:creationId xmlns:a16="http://schemas.microsoft.com/office/drawing/2014/main" id="{F8739AD4-DD84-4F93-8174-A79A6CDE8CCE}"/>
              </a:ext>
            </a:extLst>
          </p:cNvPr>
          <p:cNvSpPr/>
          <p:nvPr/>
        </p:nvSpPr>
        <p:spPr>
          <a:xfrm>
            <a:off x="5155773" y="2722659"/>
            <a:ext cx="706340" cy="706341"/>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2" name="Espace réservé du texte 81">
            <a:extLst>
              <a:ext uri="{FF2B5EF4-FFF2-40B4-BE49-F238E27FC236}">
                <a16:creationId xmlns:a16="http://schemas.microsoft.com/office/drawing/2014/main" id="{C72523A8-05F6-4224-B3FE-6DBA210EB5CE}"/>
              </a:ext>
            </a:extLst>
          </p:cNvPr>
          <p:cNvSpPr>
            <a:spLocks noGrp="1"/>
          </p:cNvSpPr>
          <p:nvPr>
            <p:ph type="body" sz="quarter" idx="11" hasCustomPrompt="1"/>
          </p:nvPr>
        </p:nvSpPr>
        <p:spPr>
          <a:xfrm>
            <a:off x="5414983" y="3909643"/>
            <a:ext cx="1362040" cy="341632"/>
          </a:xfrm>
        </p:spPr>
        <p:txBody>
          <a:bodyPr wrap="none" lIns="0" rIns="0">
            <a:spAutoFit/>
          </a:bodyPr>
          <a:lstStyle>
            <a:lvl1pPr marL="0" indent="0" algn="ctr">
              <a:buNone/>
              <a:defRPr sz="1800"/>
            </a:lvl1pPr>
            <a:lvl2pPr marL="280987" indent="0">
              <a:buNone/>
              <a:defRPr/>
            </a:lvl2pPr>
            <a:lvl3pPr marL="552450" indent="0">
              <a:buNone/>
              <a:defRPr/>
            </a:lvl3pPr>
            <a:lvl4pPr marL="927100" indent="0">
              <a:buNone/>
              <a:defRPr/>
            </a:lvl4pPr>
            <a:lvl5pPr marL="1289050" indent="0">
              <a:buNone/>
              <a:defRPr/>
            </a:lvl5pPr>
          </a:lstStyle>
          <a:p>
            <a:pPr lvl="0"/>
            <a:r>
              <a:rPr lang="fr-FR" dirty="0"/>
              <a:t>Prénom, nom</a:t>
            </a:r>
          </a:p>
        </p:txBody>
      </p:sp>
      <p:sp>
        <p:nvSpPr>
          <p:cNvPr id="83" name="Espace réservé du texte 81">
            <a:extLst>
              <a:ext uri="{FF2B5EF4-FFF2-40B4-BE49-F238E27FC236}">
                <a16:creationId xmlns:a16="http://schemas.microsoft.com/office/drawing/2014/main" id="{5024C747-8B45-4241-9940-45C4764D9AE7}"/>
              </a:ext>
            </a:extLst>
          </p:cNvPr>
          <p:cNvSpPr>
            <a:spLocks noGrp="1"/>
          </p:cNvSpPr>
          <p:nvPr>
            <p:ph type="body" sz="quarter" idx="12" hasCustomPrompt="1"/>
          </p:nvPr>
        </p:nvSpPr>
        <p:spPr>
          <a:xfrm>
            <a:off x="5690697" y="4231860"/>
            <a:ext cx="810607" cy="313932"/>
          </a:xfrm>
        </p:spPr>
        <p:txBody>
          <a:bodyPr wrap="none" lIns="0" rIns="0">
            <a:spAutoFit/>
          </a:bodyPr>
          <a:lstStyle>
            <a:lvl1pPr marL="0" indent="0" algn="ctr">
              <a:buNone/>
              <a:defRPr sz="1600" b="1">
                <a:solidFill>
                  <a:schemeClr val="accent4"/>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Fonction</a:t>
            </a:r>
          </a:p>
        </p:txBody>
      </p:sp>
      <p:sp>
        <p:nvSpPr>
          <p:cNvPr id="84" name="Espace réservé du texte 81">
            <a:extLst>
              <a:ext uri="{FF2B5EF4-FFF2-40B4-BE49-F238E27FC236}">
                <a16:creationId xmlns:a16="http://schemas.microsoft.com/office/drawing/2014/main" id="{AC60F0AA-EB99-4DCD-B106-7AA1C819BDFB}"/>
              </a:ext>
            </a:extLst>
          </p:cNvPr>
          <p:cNvSpPr>
            <a:spLocks noGrp="1"/>
          </p:cNvSpPr>
          <p:nvPr>
            <p:ph type="body" sz="quarter" idx="13" hasCustomPrompt="1"/>
          </p:nvPr>
        </p:nvSpPr>
        <p:spPr>
          <a:xfrm>
            <a:off x="5688364" y="5041170"/>
            <a:ext cx="815288"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Téléphone</a:t>
            </a:r>
          </a:p>
        </p:txBody>
      </p:sp>
      <p:sp>
        <p:nvSpPr>
          <p:cNvPr id="85" name="Espace réservé du texte 81">
            <a:extLst>
              <a:ext uri="{FF2B5EF4-FFF2-40B4-BE49-F238E27FC236}">
                <a16:creationId xmlns:a16="http://schemas.microsoft.com/office/drawing/2014/main" id="{FE6B8C62-D82D-4795-A028-21FF8BD820F8}"/>
              </a:ext>
            </a:extLst>
          </p:cNvPr>
          <p:cNvSpPr>
            <a:spLocks noGrp="1"/>
          </p:cNvSpPr>
          <p:nvPr>
            <p:ph type="body" sz="quarter" idx="14" hasCustomPrompt="1"/>
          </p:nvPr>
        </p:nvSpPr>
        <p:spPr>
          <a:xfrm>
            <a:off x="5882008" y="5296808"/>
            <a:ext cx="428002"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email</a:t>
            </a:r>
          </a:p>
        </p:txBody>
      </p:sp>
      <p:pic>
        <p:nvPicPr>
          <p:cNvPr id="17" name="Graphique 14">
            <a:extLst>
              <a:ext uri="{FF2B5EF4-FFF2-40B4-BE49-F238E27FC236}">
                <a16:creationId xmlns:a16="http://schemas.microsoft.com/office/drawing/2014/main" id="{4083928F-7BF0-4DB1-8351-5D312A6ED382}"/>
              </a:ext>
            </a:extLst>
          </p:cNvPr>
          <p:cNvPicPr>
            <a:picLocks noChangeAspect="1"/>
          </p:cNvPicPr>
          <p:nvPr userDrawn="1"/>
        </p:nvPicPr>
        <p:blipFill>
          <a:blip r:embed="rId2"/>
          <a:stretch>
            <a:fillRect/>
          </a:stretch>
        </p:blipFill>
        <p:spPr>
          <a:xfrm>
            <a:off x="103003" y="6027420"/>
            <a:ext cx="2092713" cy="966927"/>
          </a:xfrm>
          <a:prstGeom prst="rect">
            <a:avLst/>
          </a:prstGeom>
        </p:spPr>
      </p:pic>
      <p:grpSp>
        <p:nvGrpSpPr>
          <p:cNvPr id="18" name="Groupe 17">
            <a:extLst>
              <a:ext uri="{FF2B5EF4-FFF2-40B4-BE49-F238E27FC236}">
                <a16:creationId xmlns:a16="http://schemas.microsoft.com/office/drawing/2014/main" id="{6ABE5D74-CE64-412F-9263-4573188E1DA6}"/>
              </a:ext>
            </a:extLst>
          </p:cNvPr>
          <p:cNvGrpSpPr/>
          <p:nvPr userDrawn="1"/>
        </p:nvGrpSpPr>
        <p:grpSpPr>
          <a:xfrm>
            <a:off x="12103894" y="332656"/>
            <a:ext cx="88106" cy="1402510"/>
            <a:chOff x="12103894" y="219915"/>
            <a:chExt cx="88106" cy="1473016"/>
          </a:xfrm>
        </p:grpSpPr>
        <p:sp>
          <p:nvSpPr>
            <p:cNvPr id="19" name="Rectangle 18">
              <a:extLst>
                <a:ext uri="{FF2B5EF4-FFF2-40B4-BE49-F238E27FC236}">
                  <a16:creationId xmlns:a16="http://schemas.microsoft.com/office/drawing/2014/main" id="{609CD35E-20ED-492A-9B2C-AEFC4CFC4834}"/>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CDCF3B-972B-42DE-BCA4-4044D6CE9D5C}"/>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7634205-0CFC-437F-8DAF-934D09C1D9F3}"/>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DD87C44-8BFE-4CBD-8A2B-B3B2B7C13C9E}"/>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787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F4E4C5-8832-48C4-82AE-83F30BF97614}"/>
              </a:ext>
            </a:extLst>
          </p:cNvPr>
          <p:cNvSpPr>
            <a:spLocks noGrp="1"/>
          </p:cNvSpPr>
          <p:nvPr>
            <p:ph type="title"/>
          </p:nvPr>
        </p:nvSpPr>
        <p:spPr/>
        <p:txBody>
          <a:bodyPr/>
          <a:lstStyle/>
          <a:p>
            <a:r>
              <a:rPr lang="fr-FR" smtClean="0"/>
              <a:t>Modifiez le style du titre</a:t>
            </a:r>
            <a:endParaRPr lang="fr-FR" dirty="0"/>
          </a:p>
        </p:txBody>
      </p:sp>
      <p:sp>
        <p:nvSpPr>
          <p:cNvPr id="3" name="Espace réservé de la date 2">
            <a:extLst>
              <a:ext uri="{FF2B5EF4-FFF2-40B4-BE49-F238E27FC236}">
                <a16:creationId xmlns:a16="http://schemas.microsoft.com/office/drawing/2014/main" id="{F0089D02-F1EE-4583-AB0B-2E1E0DA8BBAE}"/>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E4B222AF-8753-4D01-9BB8-9E4FAFEA4CEA}"/>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D4092BB5-8BF5-4840-9741-03007D6D3783}"/>
              </a:ext>
            </a:extLst>
          </p:cNvPr>
          <p:cNvSpPr>
            <a:spLocks noGrp="1"/>
          </p:cNvSpPr>
          <p:nvPr>
            <p:ph type="sldNum" sz="quarter" idx="12"/>
          </p:nvPr>
        </p:nvSpPr>
        <p:spPr/>
        <p:txBody>
          <a:bodyPr/>
          <a:lstStyle/>
          <a:p>
            <a:fld id="{A57235EC-159A-4C7E-A680-7883DF5088C2}" type="slidenum">
              <a:rPr lang="fr-FR" smtClean="0"/>
              <a:t>‹N°›</a:t>
            </a:fld>
            <a:endParaRPr lang="fr-FR" dirty="0"/>
          </a:p>
        </p:txBody>
      </p:sp>
    </p:spTree>
    <p:extLst>
      <p:ext uri="{BB962C8B-B14F-4D97-AF65-F5344CB8AC3E}">
        <p14:creationId xmlns:p14="http://schemas.microsoft.com/office/powerpoint/2010/main" val="20853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899F4D0-F419-4FAA-9233-3621FE2A366E}"/>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3" name="Espace réservé du pied de page 2">
            <a:extLst>
              <a:ext uri="{FF2B5EF4-FFF2-40B4-BE49-F238E27FC236}">
                <a16:creationId xmlns:a16="http://schemas.microsoft.com/office/drawing/2014/main" id="{CC625BB8-DB9E-4548-A4EF-6359E8CBDCE3}"/>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4" name="Espace réservé du numéro de diapositive 3">
            <a:extLst>
              <a:ext uri="{FF2B5EF4-FFF2-40B4-BE49-F238E27FC236}">
                <a16:creationId xmlns:a16="http://schemas.microsoft.com/office/drawing/2014/main" id="{1C44D944-E3BB-4AB0-B1A9-9D07FD6DCC04}"/>
              </a:ext>
            </a:extLst>
          </p:cNvPr>
          <p:cNvSpPr>
            <a:spLocks noGrp="1"/>
          </p:cNvSpPr>
          <p:nvPr>
            <p:ph type="sldNum" sz="quarter" idx="12"/>
          </p:nvPr>
        </p:nvSpPr>
        <p:spPr/>
        <p:txBody>
          <a:bodyPr/>
          <a:lstStyle/>
          <a:p>
            <a:fld id="{A57235EC-159A-4C7E-A680-7883DF5088C2}" type="slidenum">
              <a:rPr lang="fr-FR" smtClean="0"/>
              <a:t>‹N°›</a:t>
            </a:fld>
            <a:endParaRPr lang="fr-FR" dirty="0"/>
          </a:p>
        </p:txBody>
      </p:sp>
      <p:cxnSp>
        <p:nvCxnSpPr>
          <p:cNvPr id="5" name="Connecteur droit 4">
            <a:extLst>
              <a:ext uri="{FF2B5EF4-FFF2-40B4-BE49-F238E27FC236}">
                <a16:creationId xmlns:a16="http://schemas.microsoft.com/office/drawing/2014/main" id="{6ADD6A3A-E948-4754-921F-D5617C7C20CC}"/>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que 14">
            <a:extLst>
              <a:ext uri="{FF2B5EF4-FFF2-40B4-BE49-F238E27FC236}">
                <a16:creationId xmlns:a16="http://schemas.microsoft.com/office/drawing/2014/main" id="{A0F5D73E-015E-446E-8331-550C6068BD43}"/>
              </a:ext>
            </a:extLst>
          </p:cNvPr>
          <p:cNvPicPr>
            <a:picLocks noChangeAspect="1"/>
          </p:cNvPicPr>
          <p:nvPr userDrawn="1"/>
        </p:nvPicPr>
        <p:blipFill>
          <a:blip r:embed="rId2"/>
          <a:stretch>
            <a:fillRect/>
          </a:stretch>
        </p:blipFill>
        <p:spPr>
          <a:xfrm>
            <a:off x="103003" y="6027420"/>
            <a:ext cx="2092713" cy="966927"/>
          </a:xfrm>
          <a:prstGeom prst="rect">
            <a:avLst/>
          </a:prstGeom>
        </p:spPr>
      </p:pic>
      <p:grpSp>
        <p:nvGrpSpPr>
          <p:cNvPr id="14" name="Groupe 13">
            <a:extLst>
              <a:ext uri="{FF2B5EF4-FFF2-40B4-BE49-F238E27FC236}">
                <a16:creationId xmlns:a16="http://schemas.microsoft.com/office/drawing/2014/main" id="{5E567F31-DCA1-4CA6-B339-7ECF12523525}"/>
              </a:ext>
            </a:extLst>
          </p:cNvPr>
          <p:cNvGrpSpPr/>
          <p:nvPr userDrawn="1"/>
        </p:nvGrpSpPr>
        <p:grpSpPr>
          <a:xfrm>
            <a:off x="12103894" y="332656"/>
            <a:ext cx="88106" cy="1402510"/>
            <a:chOff x="12103894" y="219915"/>
            <a:chExt cx="88106" cy="1473016"/>
          </a:xfrm>
        </p:grpSpPr>
        <p:sp>
          <p:nvSpPr>
            <p:cNvPr id="15" name="Rectangle 14">
              <a:extLst>
                <a:ext uri="{FF2B5EF4-FFF2-40B4-BE49-F238E27FC236}">
                  <a16:creationId xmlns:a16="http://schemas.microsoft.com/office/drawing/2014/main" id="{4EB489EE-9643-4E59-9908-782E4A615283}"/>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2705E53-4090-48CE-8EF0-EF3DD3A3E337}"/>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91CCE75-E05F-4D94-A204-0515FBD2A414}"/>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A24ABF8-DA8F-4B3E-9486-DEBC78FEC747}"/>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4924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8481D7-4832-4ECA-87BD-747079BB9CE7}"/>
              </a:ext>
            </a:extLst>
          </p:cNvPr>
          <p:cNvSpPr/>
          <p:nvPr userDrawn="1"/>
        </p:nvSpPr>
        <p:spPr>
          <a:xfrm>
            <a:off x="335360" y="332656"/>
            <a:ext cx="11521278" cy="12992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Espace réservé pour une image  12">
            <a:extLst>
              <a:ext uri="{FF2B5EF4-FFF2-40B4-BE49-F238E27FC236}">
                <a16:creationId xmlns:a16="http://schemas.microsoft.com/office/drawing/2014/main" id="{EAA5F924-AD55-4B22-9A41-C79551C37BB1}"/>
              </a:ext>
            </a:extLst>
          </p:cNvPr>
          <p:cNvSpPr>
            <a:spLocks noGrp="1"/>
          </p:cNvSpPr>
          <p:nvPr>
            <p:ph type="pic" sz="quarter" idx="13" hasCustomPrompt="1"/>
          </p:nvPr>
        </p:nvSpPr>
        <p:spPr>
          <a:xfrm>
            <a:off x="5879974" y="332656"/>
            <a:ext cx="5976664" cy="5849069"/>
          </a:xfrm>
          <a:custGeom>
            <a:avLst/>
            <a:gdLst>
              <a:gd name="connsiteX0" fmla="*/ 0 w 5976664"/>
              <a:gd name="connsiteY0" fmla="*/ 0 h 5849069"/>
              <a:gd name="connsiteX1" fmla="*/ 5976664 w 5976664"/>
              <a:gd name="connsiteY1" fmla="*/ 0 h 5849069"/>
              <a:gd name="connsiteX2" fmla="*/ 5976664 w 5976664"/>
              <a:gd name="connsiteY2" fmla="*/ 5849069 h 5849069"/>
              <a:gd name="connsiteX3" fmla="*/ 4632843 w 5976664"/>
              <a:gd name="connsiteY3" fmla="*/ 5849069 h 5849069"/>
              <a:gd name="connsiteX4" fmla="*/ 4632843 w 5976664"/>
              <a:gd name="connsiteY4" fmla="*/ 5844386 h 5849069"/>
              <a:gd name="connsiteX5" fmla="*/ 4632858 w 5976664"/>
              <a:gd name="connsiteY5" fmla="*/ 5844386 h 5849069"/>
              <a:gd name="connsiteX6" fmla="*/ 4632858 w 5976664"/>
              <a:gd name="connsiteY6" fmla="*/ 1371414 h 5849069"/>
              <a:gd name="connsiteX7" fmla="*/ 4628006 w 5976664"/>
              <a:gd name="connsiteY7" fmla="*/ 1371414 h 5849069"/>
              <a:gd name="connsiteX8" fmla="*/ 4628006 w 5976664"/>
              <a:gd name="connsiteY8" fmla="*/ 1299294 h 5849069"/>
              <a:gd name="connsiteX9" fmla="*/ 0 w 5976664"/>
              <a:gd name="connsiteY9" fmla="*/ 1299294 h 584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6664" h="5849069">
                <a:moveTo>
                  <a:pt x="0" y="0"/>
                </a:moveTo>
                <a:lnTo>
                  <a:pt x="5976664" y="0"/>
                </a:lnTo>
                <a:lnTo>
                  <a:pt x="5976664" y="5849069"/>
                </a:lnTo>
                <a:lnTo>
                  <a:pt x="4632843" y="5849069"/>
                </a:lnTo>
                <a:lnTo>
                  <a:pt x="4632843" y="5844386"/>
                </a:lnTo>
                <a:lnTo>
                  <a:pt x="4632858" y="5844386"/>
                </a:lnTo>
                <a:lnTo>
                  <a:pt x="4632858" y="1371414"/>
                </a:lnTo>
                <a:lnTo>
                  <a:pt x="4628006" y="1371414"/>
                </a:lnTo>
                <a:lnTo>
                  <a:pt x="4628006" y="1299294"/>
                </a:lnTo>
                <a:lnTo>
                  <a:pt x="0" y="1299294"/>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3" name="Espace réservé de la date 2">
            <a:extLst>
              <a:ext uri="{FF2B5EF4-FFF2-40B4-BE49-F238E27FC236}">
                <a16:creationId xmlns:a16="http://schemas.microsoft.com/office/drawing/2014/main" id="{229A7818-34C7-4D05-976E-4098B9C85BE5}"/>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51D62D01-C897-4EB7-9D7E-BC0B9E170B66}"/>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237F64E5-468C-4707-97C7-AFA3EEC9D3CA}"/>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
        <p:nvSpPr>
          <p:cNvPr id="2" name="Titre 1">
            <a:extLst>
              <a:ext uri="{FF2B5EF4-FFF2-40B4-BE49-F238E27FC236}">
                <a16:creationId xmlns:a16="http://schemas.microsoft.com/office/drawing/2014/main" id="{45663462-3421-4CF1-865C-D267CDA435A9}"/>
              </a:ext>
            </a:extLst>
          </p:cNvPr>
          <p:cNvSpPr>
            <a:spLocks noGrp="1"/>
          </p:cNvSpPr>
          <p:nvPr>
            <p:ph type="title" hasCustomPrompt="1"/>
          </p:nvPr>
        </p:nvSpPr>
        <p:spPr>
          <a:xfrm>
            <a:off x="335360" y="473281"/>
            <a:ext cx="11521278" cy="903236"/>
          </a:xfrm>
        </p:spPr>
        <p:txBody>
          <a:bodyPr/>
          <a:lstStyle>
            <a:lvl1pPr>
              <a:defRPr>
                <a:solidFill>
                  <a:schemeClr val="bg1"/>
                </a:solidFill>
              </a:defRPr>
            </a:lvl1pPr>
          </a:lstStyle>
          <a:p>
            <a:r>
              <a:rPr lang="fr-FR" dirty="0"/>
              <a:t>Sommaire</a:t>
            </a:r>
          </a:p>
        </p:txBody>
      </p:sp>
      <p:sp>
        <p:nvSpPr>
          <p:cNvPr id="20" name="Espace réservé du texte 19">
            <a:extLst>
              <a:ext uri="{FF2B5EF4-FFF2-40B4-BE49-F238E27FC236}">
                <a16:creationId xmlns:a16="http://schemas.microsoft.com/office/drawing/2014/main" id="{650D1CCD-C5C5-4B50-A8C8-F5A70CD74998}"/>
              </a:ext>
            </a:extLst>
          </p:cNvPr>
          <p:cNvSpPr>
            <a:spLocks noGrp="1"/>
          </p:cNvSpPr>
          <p:nvPr>
            <p:ph type="body" sz="quarter" idx="14"/>
          </p:nvPr>
        </p:nvSpPr>
        <p:spPr>
          <a:xfrm>
            <a:off x="1343472" y="1988840"/>
            <a:ext cx="8208911" cy="3744416"/>
          </a:xfrm>
        </p:spPr>
        <p:txBody>
          <a:bodyPr tIns="36000" bIns="36000">
            <a:normAutofit/>
          </a:bodyPr>
          <a:lstStyle>
            <a:lvl1pPr marL="342900" marR="0" indent="-342900" algn="l" defTabSz="914400" rtl="0" eaLnBrk="1" fontAlgn="auto" latinLnBrk="0" hangingPunct="1">
              <a:lnSpc>
                <a:spcPct val="90000"/>
              </a:lnSpc>
              <a:spcBef>
                <a:spcPts val="1200"/>
              </a:spcBef>
              <a:spcAft>
                <a:spcPts val="0"/>
              </a:spcAft>
              <a:buClr>
                <a:schemeClr val="accent4"/>
              </a:buClr>
              <a:buSzTx/>
              <a:buFont typeface="+mj-lt"/>
              <a:buAutoNum type="arabicPeriod"/>
              <a:tabLst/>
              <a:defRPr sz="2200" cap="none" baseline="0">
                <a:solidFill>
                  <a:schemeClr val="accent1"/>
                </a:solidFill>
              </a:defRPr>
            </a:lvl1pPr>
          </a:lstStyle>
          <a:p>
            <a:pPr lvl="0"/>
            <a:r>
              <a:rPr lang="fr-FR" smtClean="0"/>
              <a:t>Modifier les styles du texte du masque</a:t>
            </a:r>
          </a:p>
        </p:txBody>
      </p:sp>
      <p:sp>
        <p:nvSpPr>
          <p:cNvPr id="19" name="Espace réservé du texte 19">
            <a:extLst>
              <a:ext uri="{FF2B5EF4-FFF2-40B4-BE49-F238E27FC236}">
                <a16:creationId xmlns:a16="http://schemas.microsoft.com/office/drawing/2014/main" id="{8EE6A684-0469-4B25-9B56-0FAFE447ED51}"/>
              </a:ext>
            </a:extLst>
          </p:cNvPr>
          <p:cNvSpPr>
            <a:spLocks noGrp="1"/>
          </p:cNvSpPr>
          <p:nvPr>
            <p:ph type="body" sz="quarter" idx="22" hasCustomPrompt="1"/>
          </p:nvPr>
        </p:nvSpPr>
        <p:spPr>
          <a:xfrm>
            <a:off x="9840416" y="1988840"/>
            <a:ext cx="417427" cy="3841796"/>
          </a:xfrm>
        </p:spPr>
        <p:txBody>
          <a:bodyPr wrap="none" tIns="36000">
            <a:normAutofit/>
          </a:bodyPr>
          <a:lstStyle>
            <a:lvl1pPr marL="0" marR="0" indent="0" algn="l" defTabSz="914400" rtl="0" eaLnBrk="1" fontAlgn="auto" latinLnBrk="0" hangingPunct="1">
              <a:lnSpc>
                <a:spcPct val="90000"/>
              </a:lnSpc>
              <a:spcBef>
                <a:spcPts val="1200"/>
              </a:spcBef>
              <a:spcAft>
                <a:spcPts val="0"/>
              </a:spcAft>
              <a:buClr>
                <a:schemeClr val="accent4"/>
              </a:buClr>
              <a:buSzTx/>
              <a:buFont typeface="+mj-lt"/>
              <a:buNone/>
              <a:tabLst/>
              <a:defRPr sz="2200"/>
            </a:lvl1pPr>
          </a:lstStyle>
          <a:p>
            <a:pPr lvl="0"/>
            <a:r>
              <a:rPr lang="fr-FR" dirty="0"/>
              <a:t>00</a:t>
            </a:r>
          </a:p>
        </p:txBody>
      </p:sp>
    </p:spTree>
    <p:extLst>
      <p:ext uri="{BB962C8B-B14F-4D97-AF65-F5344CB8AC3E}">
        <p14:creationId xmlns:p14="http://schemas.microsoft.com/office/powerpoint/2010/main" val="317500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hapitre">
    <p:bg>
      <p:bgPr>
        <a:solidFill>
          <a:schemeClr val="bg1">
            <a:lumMod val="95000"/>
          </a:schemeClr>
        </a:solidFill>
        <a:effectLst/>
      </p:bgPr>
    </p:bg>
    <p:spTree>
      <p:nvGrpSpPr>
        <p:cNvPr id="1" name=""/>
        <p:cNvGrpSpPr/>
        <p:nvPr/>
      </p:nvGrpSpPr>
      <p:grpSpPr>
        <a:xfrm>
          <a:off x="0" y="0"/>
          <a:ext cx="0" cy="0"/>
          <a:chOff x="0" y="0"/>
          <a:chExt cx="0" cy="0"/>
        </a:xfrm>
      </p:grpSpPr>
      <p:sp>
        <p:nvSpPr>
          <p:cNvPr id="81" name="Forme libre : forme 80">
            <a:extLst>
              <a:ext uri="{FF2B5EF4-FFF2-40B4-BE49-F238E27FC236}">
                <a16:creationId xmlns:a16="http://schemas.microsoft.com/office/drawing/2014/main" id="{2028C1A8-F36F-4CA8-8A32-1F2ADDCAB9C4}"/>
              </a:ext>
            </a:extLst>
          </p:cNvPr>
          <p:cNvSpPr>
            <a:spLocks noGrp="1"/>
          </p:cNvSpPr>
          <p:nvPr>
            <p:ph type="pic" sz="quarter" idx="14" hasCustomPrompt="1"/>
          </p:nvPr>
        </p:nvSpPr>
        <p:spPr>
          <a:xfrm>
            <a:off x="327025" y="334966"/>
            <a:ext cx="11530013" cy="6192235"/>
          </a:xfrm>
          <a:custGeom>
            <a:avLst/>
            <a:gdLst>
              <a:gd name="connsiteX0" fmla="*/ 0 w 11530013"/>
              <a:gd name="connsiteY0" fmla="*/ 0 h 6192235"/>
              <a:gd name="connsiteX1" fmla="*/ 11530013 w 11530013"/>
              <a:gd name="connsiteY1" fmla="*/ 0 h 6192235"/>
              <a:gd name="connsiteX2" fmla="*/ 11530013 w 11530013"/>
              <a:gd name="connsiteY2" fmla="*/ 441049 h 6192235"/>
              <a:gd name="connsiteX3" fmla="*/ 11530013 w 11530013"/>
              <a:gd name="connsiteY3" fmla="*/ 5751186 h 6192235"/>
              <a:gd name="connsiteX4" fmla="*/ 11530013 w 11530013"/>
              <a:gd name="connsiteY4" fmla="*/ 6192235 h 6192235"/>
              <a:gd name="connsiteX5" fmla="*/ 2389588 w 11530013"/>
              <a:gd name="connsiteY5" fmla="*/ 6192235 h 6192235"/>
              <a:gd name="connsiteX6" fmla="*/ 2389588 w 11530013"/>
              <a:gd name="connsiteY6" fmla="*/ 5751186 h 6192235"/>
              <a:gd name="connsiteX7" fmla="*/ 0 w 11530013"/>
              <a:gd name="connsiteY7" fmla="*/ 5751186 h 61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0013" h="6192235">
                <a:moveTo>
                  <a:pt x="0" y="0"/>
                </a:moveTo>
                <a:lnTo>
                  <a:pt x="11530013" y="0"/>
                </a:lnTo>
                <a:lnTo>
                  <a:pt x="11530013" y="441049"/>
                </a:lnTo>
                <a:lnTo>
                  <a:pt x="11530013" y="5751186"/>
                </a:lnTo>
                <a:lnTo>
                  <a:pt x="11530013" y="6192235"/>
                </a:lnTo>
                <a:lnTo>
                  <a:pt x="2389588" y="6192235"/>
                </a:lnTo>
                <a:lnTo>
                  <a:pt x="2389588" y="5751186"/>
                </a:lnTo>
                <a:lnTo>
                  <a:pt x="0" y="5751186"/>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89" name="Forme libre : forme 88">
            <a:extLst>
              <a:ext uri="{FF2B5EF4-FFF2-40B4-BE49-F238E27FC236}">
                <a16:creationId xmlns:a16="http://schemas.microsoft.com/office/drawing/2014/main" id="{D91C2E9C-2641-471D-ACC4-A989D9B07B03}"/>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332656 h 6858000"/>
              <a:gd name="connsiteX2" fmla="*/ 335361 w 12192001"/>
              <a:gd name="connsiteY2" fmla="*/ 332656 h 6858000"/>
              <a:gd name="connsiteX3" fmla="*/ 335361 w 12192001"/>
              <a:gd name="connsiteY3" fmla="*/ 5941695 h 6858000"/>
              <a:gd name="connsiteX4" fmla="*/ 2708911 w 12192001"/>
              <a:gd name="connsiteY4" fmla="*/ 5941695 h 6858000"/>
              <a:gd name="connsiteX5" fmla="*/ 2708911 w 12192001"/>
              <a:gd name="connsiteY5" fmla="*/ 6525344 h 6858000"/>
              <a:gd name="connsiteX6" fmla="*/ 2711624 w 12192001"/>
              <a:gd name="connsiteY6" fmla="*/ 6525344 h 6858000"/>
              <a:gd name="connsiteX7" fmla="*/ 2711624 w 12192001"/>
              <a:gd name="connsiteY7" fmla="*/ 6533220 h 6858000"/>
              <a:gd name="connsiteX8" fmla="*/ 11856639 w 12192001"/>
              <a:gd name="connsiteY8" fmla="*/ 6533220 h 6858000"/>
              <a:gd name="connsiteX9" fmla="*/ 11856639 w 12192001"/>
              <a:gd name="connsiteY9" fmla="*/ 324780 h 6858000"/>
              <a:gd name="connsiteX10" fmla="*/ 0 w 12192001"/>
              <a:gd name="connsiteY10" fmla="*/ 0 h 6858000"/>
              <a:gd name="connsiteX11" fmla="*/ 1 w 12192001"/>
              <a:gd name="connsiteY11" fmla="*/ 0 h 6858000"/>
              <a:gd name="connsiteX12" fmla="*/ 12589 w 12192001"/>
              <a:gd name="connsiteY12" fmla="*/ 0 h 6858000"/>
              <a:gd name="connsiteX13" fmla="*/ 337369 w 12192001"/>
              <a:gd name="connsiteY13" fmla="*/ 0 h 6858000"/>
              <a:gd name="connsiteX14" fmla="*/ 11867220 w 12192001"/>
              <a:gd name="connsiteY14" fmla="*/ 0 h 6858000"/>
              <a:gd name="connsiteX15" fmla="*/ 12191999 w 12192001"/>
              <a:gd name="connsiteY15" fmla="*/ 0 h 6858000"/>
              <a:gd name="connsiteX16" fmla="*/ 12192000 w 12192001"/>
              <a:gd name="connsiteY16" fmla="*/ 0 h 6858000"/>
              <a:gd name="connsiteX17" fmla="*/ 12192001 w 12192001"/>
              <a:gd name="connsiteY17" fmla="*/ 0 h 6858000"/>
              <a:gd name="connsiteX18" fmla="*/ 12192001 w 12192001"/>
              <a:gd name="connsiteY18" fmla="*/ 324780 h 6858000"/>
              <a:gd name="connsiteX19" fmla="*/ 12192000 w 12192001"/>
              <a:gd name="connsiteY19" fmla="*/ 324780 h 6858000"/>
              <a:gd name="connsiteX20" fmla="*/ 12192000 w 12192001"/>
              <a:gd name="connsiteY20" fmla="*/ 6533220 h 6858000"/>
              <a:gd name="connsiteX21" fmla="*/ 12192001 w 12192001"/>
              <a:gd name="connsiteY21" fmla="*/ 6533220 h 6858000"/>
              <a:gd name="connsiteX22" fmla="*/ 12192001 w 12192001"/>
              <a:gd name="connsiteY22" fmla="*/ 6858000 h 6858000"/>
              <a:gd name="connsiteX23" fmla="*/ 12191999 w 12192001"/>
              <a:gd name="connsiteY23" fmla="*/ 6858000 h 6858000"/>
              <a:gd name="connsiteX24" fmla="*/ 2711624 w 12192001"/>
              <a:gd name="connsiteY24" fmla="*/ 6858000 h 6858000"/>
              <a:gd name="connsiteX25" fmla="*/ 2708911 w 12192001"/>
              <a:gd name="connsiteY25" fmla="*/ 6858000 h 6858000"/>
              <a:gd name="connsiteX26" fmla="*/ 2062163 w 12192001"/>
              <a:gd name="connsiteY26" fmla="*/ 6858000 h 6858000"/>
              <a:gd name="connsiteX27" fmla="*/ 12315 w 12192001"/>
              <a:gd name="connsiteY27" fmla="*/ 6858000 h 6858000"/>
              <a:gd name="connsiteX28" fmla="*/ 1 w 12192001"/>
              <a:gd name="connsiteY28" fmla="*/ 6858000 h 6858000"/>
              <a:gd name="connsiteX29" fmla="*/ 0 w 12192001"/>
              <a:gd name="connsiteY29" fmla="*/ 6858000 h 6858000"/>
              <a:gd name="connsiteX30" fmla="*/ 0 w 12192001"/>
              <a:gd name="connsiteY30"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1" h="6858000">
                <a:moveTo>
                  <a:pt x="337369" y="324780"/>
                </a:moveTo>
                <a:lnTo>
                  <a:pt x="337369" y="332656"/>
                </a:lnTo>
                <a:lnTo>
                  <a:pt x="335361" y="332656"/>
                </a:lnTo>
                <a:lnTo>
                  <a:pt x="335361" y="5941695"/>
                </a:lnTo>
                <a:lnTo>
                  <a:pt x="2708911" y="5941695"/>
                </a:lnTo>
                <a:lnTo>
                  <a:pt x="2708911" y="6525344"/>
                </a:lnTo>
                <a:lnTo>
                  <a:pt x="2711624" y="6525344"/>
                </a:lnTo>
                <a:lnTo>
                  <a:pt x="2711624" y="6533220"/>
                </a:lnTo>
                <a:lnTo>
                  <a:pt x="11856639" y="6533220"/>
                </a:lnTo>
                <a:lnTo>
                  <a:pt x="11856639"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708911"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76" name="Rectangle 75">
            <a:extLst>
              <a:ext uri="{FF2B5EF4-FFF2-40B4-BE49-F238E27FC236}">
                <a16:creationId xmlns:a16="http://schemas.microsoft.com/office/drawing/2014/main" id="{15EF658B-5493-497B-8E03-BC6B317DD3BD}"/>
              </a:ext>
            </a:extLst>
          </p:cNvPr>
          <p:cNvSpPr/>
          <p:nvPr userDrawn="1"/>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7" name="Forme libre : forme 17">
            <a:extLst>
              <a:ext uri="{FF2B5EF4-FFF2-40B4-BE49-F238E27FC236}">
                <a16:creationId xmlns:a16="http://schemas.microsoft.com/office/drawing/2014/main" id="{43926713-3873-4ADA-A987-44AD5B3D66ED}"/>
              </a:ext>
            </a:extLst>
          </p:cNvPr>
          <p:cNvSpPr/>
          <p:nvPr userDrawn="1"/>
        </p:nvSpPr>
        <p:spPr>
          <a:xfrm rot="5400000">
            <a:off x="7001798" y="1403479"/>
            <a:ext cx="1101825" cy="1119028"/>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8" name="Forme libre : forme 18">
            <a:extLst>
              <a:ext uri="{FF2B5EF4-FFF2-40B4-BE49-F238E27FC236}">
                <a16:creationId xmlns:a16="http://schemas.microsoft.com/office/drawing/2014/main" id="{2982EDFB-A41C-48F8-B1A8-AC5E02073F02}"/>
              </a:ext>
            </a:extLst>
          </p:cNvPr>
          <p:cNvSpPr/>
          <p:nvPr userDrawn="1"/>
        </p:nvSpPr>
        <p:spPr>
          <a:xfrm>
            <a:off x="4292601" y="3874297"/>
            <a:ext cx="1360112"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cxnSp>
        <p:nvCxnSpPr>
          <p:cNvPr id="79" name="Connecteur droit 78">
            <a:extLst>
              <a:ext uri="{FF2B5EF4-FFF2-40B4-BE49-F238E27FC236}">
                <a16:creationId xmlns:a16="http://schemas.microsoft.com/office/drawing/2014/main" id="{56D3ECAA-41B2-4D0F-8819-ADA6CF63CADC}"/>
              </a:ext>
            </a:extLst>
          </p:cNvPr>
          <p:cNvCxnSpPr>
            <a:cxnSpLocks/>
          </p:cNvCxnSpPr>
          <p:nvPr userDrawn="1"/>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19D896F-255B-4B23-B1AD-3C0DF9731711}"/>
              </a:ext>
            </a:extLst>
          </p:cNvPr>
          <p:cNvSpPr>
            <a:spLocks noGrp="1"/>
          </p:cNvSpPr>
          <p:nvPr>
            <p:ph type="title"/>
          </p:nvPr>
        </p:nvSpPr>
        <p:spPr>
          <a:xfrm>
            <a:off x="4424516" y="3026655"/>
            <a:ext cx="3342968" cy="903236"/>
          </a:xfrm>
        </p:spPr>
        <p:txBody>
          <a:bodyPr>
            <a:normAutofit/>
          </a:bodyPr>
          <a:lstStyle>
            <a:lvl1pPr algn="ctr">
              <a:defRPr sz="2800"/>
            </a:lvl1pPr>
          </a:lstStyle>
          <a:p>
            <a:r>
              <a:rPr lang="fr-FR" smtClean="0"/>
              <a:t>Modifiez le style du titre</a:t>
            </a:r>
            <a:endParaRPr lang="fr-FR" dirty="0"/>
          </a:p>
        </p:txBody>
      </p:sp>
      <p:sp>
        <p:nvSpPr>
          <p:cNvPr id="96" name="Espace réservé du texte 95">
            <a:extLst>
              <a:ext uri="{FF2B5EF4-FFF2-40B4-BE49-F238E27FC236}">
                <a16:creationId xmlns:a16="http://schemas.microsoft.com/office/drawing/2014/main" id="{599541E7-1D49-482B-AA22-74C15E4B7AC9}"/>
              </a:ext>
            </a:extLst>
          </p:cNvPr>
          <p:cNvSpPr>
            <a:spLocks noGrp="1"/>
          </p:cNvSpPr>
          <p:nvPr>
            <p:ph type="body" sz="quarter" idx="10"/>
          </p:nvPr>
        </p:nvSpPr>
        <p:spPr>
          <a:xfrm>
            <a:off x="4424516" y="4281930"/>
            <a:ext cx="3343275" cy="792163"/>
          </a:xfrm>
        </p:spPr>
        <p:txBody>
          <a:bodyPr>
            <a:normAutofit/>
          </a:bodyPr>
          <a:lstStyle>
            <a:lvl1pPr marL="0" indent="0" algn="ctr">
              <a:buNone/>
              <a:defRPr sz="1200"/>
            </a:lvl1pPr>
            <a:lvl2pPr marL="280987" indent="0" algn="l">
              <a:buNone/>
              <a:defRPr/>
            </a:lvl2pPr>
            <a:lvl3pPr marL="552450" indent="0" algn="l">
              <a:buNone/>
              <a:defRPr/>
            </a:lvl3pPr>
            <a:lvl4pPr marL="927100" indent="0" algn="l">
              <a:buNone/>
              <a:defRPr/>
            </a:lvl4pPr>
            <a:lvl5pPr marL="1289050" indent="0" algn="l">
              <a:buNone/>
              <a:defRPr/>
            </a:lvl5pPr>
          </a:lstStyle>
          <a:p>
            <a:pPr lvl="0"/>
            <a:r>
              <a:rPr lang="fr-FR" smtClean="0"/>
              <a:t>Modifier les styles du texte du masque</a:t>
            </a:r>
          </a:p>
        </p:txBody>
      </p:sp>
      <p:sp>
        <p:nvSpPr>
          <p:cNvPr id="100" name="Espace réservé du texte 99">
            <a:extLst>
              <a:ext uri="{FF2B5EF4-FFF2-40B4-BE49-F238E27FC236}">
                <a16:creationId xmlns:a16="http://schemas.microsoft.com/office/drawing/2014/main" id="{352C8794-FA86-4A5D-B1B4-613979F0F1BC}"/>
              </a:ext>
            </a:extLst>
          </p:cNvPr>
          <p:cNvSpPr>
            <a:spLocks noGrp="1"/>
          </p:cNvSpPr>
          <p:nvPr>
            <p:ph type="body" sz="quarter" idx="11" hasCustomPrompt="1"/>
          </p:nvPr>
        </p:nvSpPr>
        <p:spPr>
          <a:xfrm>
            <a:off x="5207153" y="2080513"/>
            <a:ext cx="1778000" cy="1103312"/>
          </a:xfrm>
        </p:spPr>
        <p:txBody>
          <a:bodyPr anchor="ctr">
            <a:noAutofit/>
          </a:bodyPr>
          <a:lstStyle>
            <a:lvl1pPr marL="0" indent="0" algn="ctr">
              <a:buNone/>
              <a:defRPr sz="6600" b="0">
                <a:solidFill>
                  <a:schemeClr val="accent4"/>
                </a:solidFill>
                <a:latin typeface="+mj-lt"/>
              </a:defRPr>
            </a:lvl1pPr>
          </a:lstStyle>
          <a:p>
            <a:pPr lvl="0"/>
            <a:r>
              <a:rPr lang="fr-FR" dirty="0"/>
              <a:t>00</a:t>
            </a:r>
          </a:p>
        </p:txBody>
      </p:sp>
      <p:grpSp>
        <p:nvGrpSpPr>
          <p:cNvPr id="156" name="Group 4">
            <a:extLst>
              <a:ext uri="{FF2B5EF4-FFF2-40B4-BE49-F238E27FC236}">
                <a16:creationId xmlns:a16="http://schemas.microsoft.com/office/drawing/2014/main" id="{B26F458B-380D-4AA0-9236-1C6C0795F9BF}"/>
              </a:ext>
            </a:extLst>
          </p:cNvPr>
          <p:cNvGrpSpPr>
            <a:grpSpLocks noChangeAspect="1"/>
          </p:cNvGrpSpPr>
          <p:nvPr userDrawn="1"/>
        </p:nvGrpSpPr>
        <p:grpSpPr bwMode="auto">
          <a:xfrm>
            <a:off x="467855" y="6181238"/>
            <a:ext cx="2120220" cy="535065"/>
            <a:chOff x="1409" y="1547"/>
            <a:chExt cx="4866" cy="1228"/>
          </a:xfrm>
        </p:grpSpPr>
        <p:sp>
          <p:nvSpPr>
            <p:cNvPr id="157" name="Freeform 5">
              <a:extLst>
                <a:ext uri="{FF2B5EF4-FFF2-40B4-BE49-F238E27FC236}">
                  <a16:creationId xmlns:a16="http://schemas.microsoft.com/office/drawing/2014/main" id="{09F718F6-AE74-488E-A400-CAE90DA12852}"/>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6">
              <a:extLst>
                <a:ext uri="{FF2B5EF4-FFF2-40B4-BE49-F238E27FC236}">
                  <a16:creationId xmlns:a16="http://schemas.microsoft.com/office/drawing/2014/main" id="{C2716C01-15C7-4487-9875-90391A83BD37}"/>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7">
              <a:extLst>
                <a:ext uri="{FF2B5EF4-FFF2-40B4-BE49-F238E27FC236}">
                  <a16:creationId xmlns:a16="http://schemas.microsoft.com/office/drawing/2014/main" id="{F679E50B-34A6-4B86-A24C-3FE4EBADC891}"/>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8">
              <a:extLst>
                <a:ext uri="{FF2B5EF4-FFF2-40B4-BE49-F238E27FC236}">
                  <a16:creationId xmlns:a16="http://schemas.microsoft.com/office/drawing/2014/main" id="{DB70F5E3-1C2C-4271-9C9E-D593A8FEABF4}"/>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
              <a:extLst>
                <a:ext uri="{FF2B5EF4-FFF2-40B4-BE49-F238E27FC236}">
                  <a16:creationId xmlns:a16="http://schemas.microsoft.com/office/drawing/2014/main" id="{5CB9F405-9E53-46B4-8262-7C0C6707FCB0}"/>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10">
              <a:extLst>
                <a:ext uri="{FF2B5EF4-FFF2-40B4-BE49-F238E27FC236}">
                  <a16:creationId xmlns:a16="http://schemas.microsoft.com/office/drawing/2014/main" id="{E94F55BE-BB8F-43D2-B2A8-96BB29760122}"/>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11">
              <a:extLst>
                <a:ext uri="{FF2B5EF4-FFF2-40B4-BE49-F238E27FC236}">
                  <a16:creationId xmlns:a16="http://schemas.microsoft.com/office/drawing/2014/main" id="{84021C1D-CBDD-4926-9CAC-E4E44BDC5BC5}"/>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2">
              <a:extLst>
                <a:ext uri="{FF2B5EF4-FFF2-40B4-BE49-F238E27FC236}">
                  <a16:creationId xmlns:a16="http://schemas.microsoft.com/office/drawing/2014/main" id="{A36BD2E2-A140-4AA5-B30C-E9C69DA2F066}"/>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3">
              <a:extLst>
                <a:ext uri="{FF2B5EF4-FFF2-40B4-BE49-F238E27FC236}">
                  <a16:creationId xmlns:a16="http://schemas.microsoft.com/office/drawing/2014/main" id="{C00B2C23-401F-43CC-BE98-3E8C4655330F}"/>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4">
              <a:extLst>
                <a:ext uri="{FF2B5EF4-FFF2-40B4-BE49-F238E27FC236}">
                  <a16:creationId xmlns:a16="http://schemas.microsoft.com/office/drawing/2014/main" id="{1E6AAFCF-CFDC-4984-A985-B5ED84B84490}"/>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5">
              <a:extLst>
                <a:ext uri="{FF2B5EF4-FFF2-40B4-BE49-F238E27FC236}">
                  <a16:creationId xmlns:a16="http://schemas.microsoft.com/office/drawing/2014/main" id="{A9DB301C-DCF6-4838-987D-633BF8668701}"/>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6">
              <a:extLst>
                <a:ext uri="{FF2B5EF4-FFF2-40B4-BE49-F238E27FC236}">
                  <a16:creationId xmlns:a16="http://schemas.microsoft.com/office/drawing/2014/main" id="{F683D0A8-6411-4170-82D5-EEBA7FBE81E4}"/>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7">
              <a:extLst>
                <a:ext uri="{FF2B5EF4-FFF2-40B4-BE49-F238E27FC236}">
                  <a16:creationId xmlns:a16="http://schemas.microsoft.com/office/drawing/2014/main" id="{B8E7371F-27B7-4FE6-A80E-0ECC79D62CED}"/>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8">
              <a:extLst>
                <a:ext uri="{FF2B5EF4-FFF2-40B4-BE49-F238E27FC236}">
                  <a16:creationId xmlns:a16="http://schemas.microsoft.com/office/drawing/2014/main" id="{D5204BE4-0818-4F63-AAF7-98882B272F1E}"/>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9">
              <a:extLst>
                <a:ext uri="{FF2B5EF4-FFF2-40B4-BE49-F238E27FC236}">
                  <a16:creationId xmlns:a16="http://schemas.microsoft.com/office/drawing/2014/main" id="{2F3FC98C-96FB-4F67-B0BE-F316500C6957}"/>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20">
              <a:extLst>
                <a:ext uri="{FF2B5EF4-FFF2-40B4-BE49-F238E27FC236}">
                  <a16:creationId xmlns:a16="http://schemas.microsoft.com/office/drawing/2014/main" id="{D11D4F93-E34B-4536-8275-7B2A0FFC3A59}"/>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21">
              <a:extLst>
                <a:ext uri="{FF2B5EF4-FFF2-40B4-BE49-F238E27FC236}">
                  <a16:creationId xmlns:a16="http://schemas.microsoft.com/office/drawing/2014/main" id="{22693E96-CA52-4197-AD17-9928EDE07D01}"/>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2">
              <a:extLst>
                <a:ext uri="{FF2B5EF4-FFF2-40B4-BE49-F238E27FC236}">
                  <a16:creationId xmlns:a16="http://schemas.microsoft.com/office/drawing/2014/main" id="{4345206E-3C1E-4E71-9910-03D7B9D5EBB1}"/>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Rectangle 23">
              <a:extLst>
                <a:ext uri="{FF2B5EF4-FFF2-40B4-BE49-F238E27FC236}">
                  <a16:creationId xmlns:a16="http://schemas.microsoft.com/office/drawing/2014/main" id="{2C35AEE5-1424-48B8-9215-851E01F62F6B}"/>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24">
              <a:extLst>
                <a:ext uri="{FF2B5EF4-FFF2-40B4-BE49-F238E27FC236}">
                  <a16:creationId xmlns:a16="http://schemas.microsoft.com/office/drawing/2014/main" id="{B095E488-50F9-4A4A-BDFC-AF4A6987132A}"/>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25">
              <a:extLst>
                <a:ext uri="{FF2B5EF4-FFF2-40B4-BE49-F238E27FC236}">
                  <a16:creationId xmlns:a16="http://schemas.microsoft.com/office/drawing/2014/main" id="{CC14A469-BB8E-451F-8A8E-021F3A63F615}"/>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26">
              <a:extLst>
                <a:ext uri="{FF2B5EF4-FFF2-40B4-BE49-F238E27FC236}">
                  <a16:creationId xmlns:a16="http://schemas.microsoft.com/office/drawing/2014/main" id="{8B7B9B5E-8C8E-4889-A9FE-C1FD0BECAF60}"/>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27">
              <a:extLst>
                <a:ext uri="{FF2B5EF4-FFF2-40B4-BE49-F238E27FC236}">
                  <a16:creationId xmlns:a16="http://schemas.microsoft.com/office/drawing/2014/main" id="{7EFC6EE3-AF55-4D53-B731-1FA64741CEE6}"/>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28">
              <a:extLst>
                <a:ext uri="{FF2B5EF4-FFF2-40B4-BE49-F238E27FC236}">
                  <a16:creationId xmlns:a16="http://schemas.microsoft.com/office/drawing/2014/main" id="{694CED5F-760B-49C2-B46D-6D4EF25AE313}"/>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9">
              <a:extLst>
                <a:ext uri="{FF2B5EF4-FFF2-40B4-BE49-F238E27FC236}">
                  <a16:creationId xmlns:a16="http://schemas.microsoft.com/office/drawing/2014/main" id="{9B2498BD-D195-41B2-93F8-20AA3FE4FEF9}"/>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30">
              <a:extLst>
                <a:ext uri="{FF2B5EF4-FFF2-40B4-BE49-F238E27FC236}">
                  <a16:creationId xmlns:a16="http://schemas.microsoft.com/office/drawing/2014/main" id="{CCE5CC04-0CAC-4146-B377-30DB22A5A38D}"/>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31">
              <a:extLst>
                <a:ext uri="{FF2B5EF4-FFF2-40B4-BE49-F238E27FC236}">
                  <a16:creationId xmlns:a16="http://schemas.microsoft.com/office/drawing/2014/main" id="{231881EA-4CB5-4D86-B48C-0B07B846999D}"/>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32">
              <a:extLst>
                <a:ext uri="{FF2B5EF4-FFF2-40B4-BE49-F238E27FC236}">
                  <a16:creationId xmlns:a16="http://schemas.microsoft.com/office/drawing/2014/main" id="{EAF43FC8-D0F0-4368-B4A1-F83B3C9F8B93}"/>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33">
              <a:extLst>
                <a:ext uri="{FF2B5EF4-FFF2-40B4-BE49-F238E27FC236}">
                  <a16:creationId xmlns:a16="http://schemas.microsoft.com/office/drawing/2014/main" id="{5E5F99BC-7420-4E14-93C4-27F736F56532}"/>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34">
              <a:extLst>
                <a:ext uri="{FF2B5EF4-FFF2-40B4-BE49-F238E27FC236}">
                  <a16:creationId xmlns:a16="http://schemas.microsoft.com/office/drawing/2014/main" id="{79AEB72D-1528-4FFB-997A-77DE25B5C585}"/>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35">
              <a:extLst>
                <a:ext uri="{FF2B5EF4-FFF2-40B4-BE49-F238E27FC236}">
                  <a16:creationId xmlns:a16="http://schemas.microsoft.com/office/drawing/2014/main" id="{5783DBB0-06F8-41C8-8305-F0A99A518889}"/>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Rectangle 36">
              <a:extLst>
                <a:ext uri="{FF2B5EF4-FFF2-40B4-BE49-F238E27FC236}">
                  <a16:creationId xmlns:a16="http://schemas.microsoft.com/office/drawing/2014/main" id="{C56CC310-ED9A-44DA-8D6E-94970650BFAC}"/>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37">
              <a:extLst>
                <a:ext uri="{FF2B5EF4-FFF2-40B4-BE49-F238E27FC236}">
                  <a16:creationId xmlns:a16="http://schemas.microsoft.com/office/drawing/2014/main" id="{50E4AC4A-2E25-49DB-998D-4A1A6377EEBB}"/>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38">
              <a:extLst>
                <a:ext uri="{FF2B5EF4-FFF2-40B4-BE49-F238E27FC236}">
                  <a16:creationId xmlns:a16="http://schemas.microsoft.com/office/drawing/2014/main" id="{70872D32-C110-4494-951D-D28C72F79C57}"/>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39">
              <a:extLst>
                <a:ext uri="{FF2B5EF4-FFF2-40B4-BE49-F238E27FC236}">
                  <a16:creationId xmlns:a16="http://schemas.microsoft.com/office/drawing/2014/main" id="{9E84102A-B204-4254-8C2B-97ACA1980243}"/>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40">
              <a:extLst>
                <a:ext uri="{FF2B5EF4-FFF2-40B4-BE49-F238E27FC236}">
                  <a16:creationId xmlns:a16="http://schemas.microsoft.com/office/drawing/2014/main" id="{C98B6192-6150-4F16-9D19-C9090246DC02}"/>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41">
              <a:extLst>
                <a:ext uri="{FF2B5EF4-FFF2-40B4-BE49-F238E27FC236}">
                  <a16:creationId xmlns:a16="http://schemas.microsoft.com/office/drawing/2014/main" id="{62C0B27F-1335-49C5-9B4E-95AB6F904507}"/>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42">
              <a:extLst>
                <a:ext uri="{FF2B5EF4-FFF2-40B4-BE49-F238E27FC236}">
                  <a16:creationId xmlns:a16="http://schemas.microsoft.com/office/drawing/2014/main" id="{A71EDCF2-68FD-48DC-BBD1-560C2C5FA8F9}"/>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43">
              <a:extLst>
                <a:ext uri="{FF2B5EF4-FFF2-40B4-BE49-F238E27FC236}">
                  <a16:creationId xmlns:a16="http://schemas.microsoft.com/office/drawing/2014/main" id="{E10244CF-C869-430F-8337-D5613D46764D}"/>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44">
              <a:extLst>
                <a:ext uri="{FF2B5EF4-FFF2-40B4-BE49-F238E27FC236}">
                  <a16:creationId xmlns:a16="http://schemas.microsoft.com/office/drawing/2014/main" id="{4210E8CF-AAF1-42D3-A28B-6E09E274BAB0}"/>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45">
              <a:extLst>
                <a:ext uri="{FF2B5EF4-FFF2-40B4-BE49-F238E27FC236}">
                  <a16:creationId xmlns:a16="http://schemas.microsoft.com/office/drawing/2014/main" id="{B45DFEC8-AA6F-4DE9-A400-BE388A0AEFE2}"/>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46">
              <a:extLst>
                <a:ext uri="{FF2B5EF4-FFF2-40B4-BE49-F238E27FC236}">
                  <a16:creationId xmlns:a16="http://schemas.microsoft.com/office/drawing/2014/main" id="{1A20C662-59BC-4CEF-AF71-B2EF4AD7B70B}"/>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47">
              <a:extLst>
                <a:ext uri="{FF2B5EF4-FFF2-40B4-BE49-F238E27FC236}">
                  <a16:creationId xmlns:a16="http://schemas.microsoft.com/office/drawing/2014/main" id="{F7ECF299-507E-4D7D-88F7-BACA4CFC19E4}"/>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48">
              <a:extLst>
                <a:ext uri="{FF2B5EF4-FFF2-40B4-BE49-F238E27FC236}">
                  <a16:creationId xmlns:a16="http://schemas.microsoft.com/office/drawing/2014/main" id="{B82F0CDB-0485-4EB2-8DA3-84D93D15D6C8}"/>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49">
              <a:extLst>
                <a:ext uri="{FF2B5EF4-FFF2-40B4-BE49-F238E27FC236}">
                  <a16:creationId xmlns:a16="http://schemas.microsoft.com/office/drawing/2014/main" id="{11AC16E8-E46A-4C9C-A49F-1292EFB4A112}"/>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50">
              <a:extLst>
                <a:ext uri="{FF2B5EF4-FFF2-40B4-BE49-F238E27FC236}">
                  <a16:creationId xmlns:a16="http://schemas.microsoft.com/office/drawing/2014/main" id="{A4009A22-5283-4D64-81CD-886577E8B7D2}"/>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Freeform 51">
              <a:extLst>
                <a:ext uri="{FF2B5EF4-FFF2-40B4-BE49-F238E27FC236}">
                  <a16:creationId xmlns:a16="http://schemas.microsoft.com/office/drawing/2014/main" id="{D419B713-E432-463C-8084-4F5CD217D09E}"/>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52">
              <a:extLst>
                <a:ext uri="{FF2B5EF4-FFF2-40B4-BE49-F238E27FC236}">
                  <a16:creationId xmlns:a16="http://schemas.microsoft.com/office/drawing/2014/main" id="{2E0C742C-7EEE-48A0-BFC1-C89BCD60EA02}"/>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53">
              <a:extLst>
                <a:ext uri="{FF2B5EF4-FFF2-40B4-BE49-F238E27FC236}">
                  <a16:creationId xmlns:a16="http://schemas.microsoft.com/office/drawing/2014/main" id="{E4294577-BBA2-4016-AC78-E290F913284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54">
              <a:extLst>
                <a:ext uri="{FF2B5EF4-FFF2-40B4-BE49-F238E27FC236}">
                  <a16:creationId xmlns:a16="http://schemas.microsoft.com/office/drawing/2014/main" id="{20C9F11A-7E2C-4BA4-A894-7A5CB6F4BBC1}"/>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55">
              <a:extLst>
                <a:ext uri="{FF2B5EF4-FFF2-40B4-BE49-F238E27FC236}">
                  <a16:creationId xmlns:a16="http://schemas.microsoft.com/office/drawing/2014/main" id="{3449F49D-18F4-429E-84C5-458E477F9DA6}"/>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Freeform 56">
              <a:extLst>
                <a:ext uri="{FF2B5EF4-FFF2-40B4-BE49-F238E27FC236}">
                  <a16:creationId xmlns:a16="http://schemas.microsoft.com/office/drawing/2014/main" id="{EACB064C-5E78-4A34-9702-1DB08BB9FF90}"/>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Freeform 57">
              <a:extLst>
                <a:ext uri="{FF2B5EF4-FFF2-40B4-BE49-F238E27FC236}">
                  <a16:creationId xmlns:a16="http://schemas.microsoft.com/office/drawing/2014/main" id="{994C5156-6A7F-4454-8763-030DADA007BD}"/>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58">
              <a:extLst>
                <a:ext uri="{FF2B5EF4-FFF2-40B4-BE49-F238E27FC236}">
                  <a16:creationId xmlns:a16="http://schemas.microsoft.com/office/drawing/2014/main" id="{92C2B03F-A592-4C9C-8C79-ED2A3399EBEC}"/>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Freeform 59">
              <a:extLst>
                <a:ext uri="{FF2B5EF4-FFF2-40B4-BE49-F238E27FC236}">
                  <a16:creationId xmlns:a16="http://schemas.microsoft.com/office/drawing/2014/main" id="{82EFEEC2-CDEB-49A6-A8F4-B072A7C13BC5}"/>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60">
              <a:extLst>
                <a:ext uri="{FF2B5EF4-FFF2-40B4-BE49-F238E27FC236}">
                  <a16:creationId xmlns:a16="http://schemas.microsoft.com/office/drawing/2014/main" id="{6C6343F7-87FC-4419-9172-EABE625B6BDF}"/>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61">
              <a:extLst>
                <a:ext uri="{FF2B5EF4-FFF2-40B4-BE49-F238E27FC236}">
                  <a16:creationId xmlns:a16="http://schemas.microsoft.com/office/drawing/2014/main" id="{645369C1-D487-4F0D-B403-EA28CCCC55B3}"/>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62">
              <a:extLst>
                <a:ext uri="{FF2B5EF4-FFF2-40B4-BE49-F238E27FC236}">
                  <a16:creationId xmlns:a16="http://schemas.microsoft.com/office/drawing/2014/main" id="{44189473-77DD-4E42-992F-8E440EECFC09}"/>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63">
              <a:extLst>
                <a:ext uri="{FF2B5EF4-FFF2-40B4-BE49-F238E27FC236}">
                  <a16:creationId xmlns:a16="http://schemas.microsoft.com/office/drawing/2014/main" id="{18BEE92F-7091-429A-B9E2-77CE4EA5DA92}"/>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64">
              <a:extLst>
                <a:ext uri="{FF2B5EF4-FFF2-40B4-BE49-F238E27FC236}">
                  <a16:creationId xmlns:a16="http://schemas.microsoft.com/office/drawing/2014/main" id="{1B5948C5-362A-427F-BC57-1F998EA9F827}"/>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65">
              <a:extLst>
                <a:ext uri="{FF2B5EF4-FFF2-40B4-BE49-F238E27FC236}">
                  <a16:creationId xmlns:a16="http://schemas.microsoft.com/office/drawing/2014/main" id="{C749AD39-4235-4213-8255-3E704C03D193}"/>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66">
              <a:extLst>
                <a:ext uri="{FF2B5EF4-FFF2-40B4-BE49-F238E27FC236}">
                  <a16:creationId xmlns:a16="http://schemas.microsoft.com/office/drawing/2014/main" id="{CEE44988-DE6E-4382-B962-EAE1A18DD22D}"/>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67">
              <a:extLst>
                <a:ext uri="{FF2B5EF4-FFF2-40B4-BE49-F238E27FC236}">
                  <a16:creationId xmlns:a16="http://schemas.microsoft.com/office/drawing/2014/main" id="{A822BB6E-8306-4BEF-AE6F-97B067C879A8}"/>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 name="Groupe 81">
            <a:extLst>
              <a:ext uri="{FF2B5EF4-FFF2-40B4-BE49-F238E27FC236}">
                <a16:creationId xmlns:a16="http://schemas.microsoft.com/office/drawing/2014/main" id="{CBDB64D3-131E-453E-BCCE-55DD661F7180}"/>
              </a:ext>
            </a:extLst>
          </p:cNvPr>
          <p:cNvGrpSpPr/>
          <p:nvPr userDrawn="1"/>
        </p:nvGrpSpPr>
        <p:grpSpPr>
          <a:xfrm>
            <a:off x="12103894" y="332656"/>
            <a:ext cx="88106" cy="1402510"/>
            <a:chOff x="12103894" y="219915"/>
            <a:chExt cx="88106" cy="1473016"/>
          </a:xfrm>
        </p:grpSpPr>
        <p:sp>
          <p:nvSpPr>
            <p:cNvPr id="83" name="Rectangle 82">
              <a:extLst>
                <a:ext uri="{FF2B5EF4-FFF2-40B4-BE49-F238E27FC236}">
                  <a16:creationId xmlns:a16="http://schemas.microsoft.com/office/drawing/2014/main" id="{42C323E1-0177-4055-9698-4331822978EA}"/>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84898B1-141E-4689-BC6E-9D3AD4A8D710}"/>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3E313EBD-3BB1-4D42-829D-91D9875D0E38}"/>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88101430-878B-4CA8-90AB-3C834D41974D}"/>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4079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ous-chapitre">
    <p:bg>
      <p:bgPr>
        <a:solidFill>
          <a:schemeClr val="bg1">
            <a:lumMod val="95000"/>
          </a:schemeClr>
        </a:solidFill>
        <a:effectLst/>
      </p:bgPr>
    </p:bg>
    <p:spTree>
      <p:nvGrpSpPr>
        <p:cNvPr id="1" name=""/>
        <p:cNvGrpSpPr/>
        <p:nvPr/>
      </p:nvGrpSpPr>
      <p:grpSpPr>
        <a:xfrm>
          <a:off x="0" y="0"/>
          <a:ext cx="0" cy="0"/>
          <a:chOff x="0" y="0"/>
          <a:chExt cx="0" cy="0"/>
        </a:xfrm>
      </p:grpSpPr>
      <p:sp>
        <p:nvSpPr>
          <p:cNvPr id="81" name="Forme libre : forme 80">
            <a:extLst>
              <a:ext uri="{FF2B5EF4-FFF2-40B4-BE49-F238E27FC236}">
                <a16:creationId xmlns:a16="http://schemas.microsoft.com/office/drawing/2014/main" id="{2028C1A8-F36F-4CA8-8A32-1F2ADDCAB9C4}"/>
              </a:ext>
            </a:extLst>
          </p:cNvPr>
          <p:cNvSpPr>
            <a:spLocks noGrp="1"/>
          </p:cNvSpPr>
          <p:nvPr>
            <p:ph type="pic" sz="quarter" idx="14" hasCustomPrompt="1"/>
          </p:nvPr>
        </p:nvSpPr>
        <p:spPr>
          <a:xfrm>
            <a:off x="327025" y="334966"/>
            <a:ext cx="11530013" cy="6192235"/>
          </a:xfrm>
          <a:custGeom>
            <a:avLst/>
            <a:gdLst>
              <a:gd name="connsiteX0" fmla="*/ 0 w 11530013"/>
              <a:gd name="connsiteY0" fmla="*/ 0 h 6192235"/>
              <a:gd name="connsiteX1" fmla="*/ 11530013 w 11530013"/>
              <a:gd name="connsiteY1" fmla="*/ 0 h 6192235"/>
              <a:gd name="connsiteX2" fmla="*/ 11530013 w 11530013"/>
              <a:gd name="connsiteY2" fmla="*/ 441049 h 6192235"/>
              <a:gd name="connsiteX3" fmla="*/ 11530013 w 11530013"/>
              <a:gd name="connsiteY3" fmla="*/ 5751186 h 6192235"/>
              <a:gd name="connsiteX4" fmla="*/ 11530013 w 11530013"/>
              <a:gd name="connsiteY4" fmla="*/ 6192235 h 6192235"/>
              <a:gd name="connsiteX5" fmla="*/ 2389588 w 11530013"/>
              <a:gd name="connsiteY5" fmla="*/ 6192235 h 6192235"/>
              <a:gd name="connsiteX6" fmla="*/ 2389588 w 11530013"/>
              <a:gd name="connsiteY6" fmla="*/ 5751186 h 6192235"/>
              <a:gd name="connsiteX7" fmla="*/ 0 w 11530013"/>
              <a:gd name="connsiteY7" fmla="*/ 5751186 h 619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30013" h="6192235">
                <a:moveTo>
                  <a:pt x="0" y="0"/>
                </a:moveTo>
                <a:lnTo>
                  <a:pt x="11530013" y="0"/>
                </a:lnTo>
                <a:lnTo>
                  <a:pt x="11530013" y="441049"/>
                </a:lnTo>
                <a:lnTo>
                  <a:pt x="11530013" y="5751186"/>
                </a:lnTo>
                <a:lnTo>
                  <a:pt x="11530013" y="6192235"/>
                </a:lnTo>
                <a:lnTo>
                  <a:pt x="2389588" y="6192235"/>
                </a:lnTo>
                <a:lnTo>
                  <a:pt x="2389588" y="5751186"/>
                </a:lnTo>
                <a:lnTo>
                  <a:pt x="0" y="5751186"/>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76" name="Rectangle 75">
            <a:extLst>
              <a:ext uri="{FF2B5EF4-FFF2-40B4-BE49-F238E27FC236}">
                <a16:creationId xmlns:a16="http://schemas.microsoft.com/office/drawing/2014/main" id="{15EF658B-5493-497B-8E03-BC6B317DD3BD}"/>
              </a:ext>
            </a:extLst>
          </p:cNvPr>
          <p:cNvSpPr/>
          <p:nvPr userDrawn="1"/>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7" name="Forme libre : forme 17">
            <a:extLst>
              <a:ext uri="{FF2B5EF4-FFF2-40B4-BE49-F238E27FC236}">
                <a16:creationId xmlns:a16="http://schemas.microsoft.com/office/drawing/2014/main" id="{43926713-3873-4ADA-A987-44AD5B3D66ED}"/>
              </a:ext>
            </a:extLst>
          </p:cNvPr>
          <p:cNvSpPr/>
          <p:nvPr userDrawn="1"/>
        </p:nvSpPr>
        <p:spPr>
          <a:xfrm rot="5400000">
            <a:off x="7001798" y="1403479"/>
            <a:ext cx="1101825" cy="1119028"/>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8" name="Forme libre : forme 18">
            <a:extLst>
              <a:ext uri="{FF2B5EF4-FFF2-40B4-BE49-F238E27FC236}">
                <a16:creationId xmlns:a16="http://schemas.microsoft.com/office/drawing/2014/main" id="{2982EDFB-A41C-48F8-B1A8-AC5E02073F02}"/>
              </a:ext>
            </a:extLst>
          </p:cNvPr>
          <p:cNvSpPr/>
          <p:nvPr userDrawn="1"/>
        </p:nvSpPr>
        <p:spPr>
          <a:xfrm>
            <a:off x="4292601" y="3874297"/>
            <a:ext cx="1360112"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cxnSp>
        <p:nvCxnSpPr>
          <p:cNvPr id="79" name="Connecteur droit 78">
            <a:extLst>
              <a:ext uri="{FF2B5EF4-FFF2-40B4-BE49-F238E27FC236}">
                <a16:creationId xmlns:a16="http://schemas.microsoft.com/office/drawing/2014/main" id="{56D3ECAA-41B2-4D0F-8819-ADA6CF63CADC}"/>
              </a:ext>
            </a:extLst>
          </p:cNvPr>
          <p:cNvCxnSpPr>
            <a:cxnSpLocks/>
          </p:cNvCxnSpPr>
          <p:nvPr userDrawn="1"/>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Forme libre : forme 88">
            <a:extLst>
              <a:ext uri="{FF2B5EF4-FFF2-40B4-BE49-F238E27FC236}">
                <a16:creationId xmlns:a16="http://schemas.microsoft.com/office/drawing/2014/main" id="{D91C2E9C-2641-471D-ACC4-A989D9B07B03}"/>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332656 h 6858000"/>
              <a:gd name="connsiteX2" fmla="*/ 335361 w 12192001"/>
              <a:gd name="connsiteY2" fmla="*/ 332656 h 6858000"/>
              <a:gd name="connsiteX3" fmla="*/ 335361 w 12192001"/>
              <a:gd name="connsiteY3" fmla="*/ 5941695 h 6858000"/>
              <a:gd name="connsiteX4" fmla="*/ 2708911 w 12192001"/>
              <a:gd name="connsiteY4" fmla="*/ 5941695 h 6858000"/>
              <a:gd name="connsiteX5" fmla="*/ 2708911 w 12192001"/>
              <a:gd name="connsiteY5" fmla="*/ 6525344 h 6858000"/>
              <a:gd name="connsiteX6" fmla="*/ 2711624 w 12192001"/>
              <a:gd name="connsiteY6" fmla="*/ 6525344 h 6858000"/>
              <a:gd name="connsiteX7" fmla="*/ 2711624 w 12192001"/>
              <a:gd name="connsiteY7" fmla="*/ 6533220 h 6858000"/>
              <a:gd name="connsiteX8" fmla="*/ 11856639 w 12192001"/>
              <a:gd name="connsiteY8" fmla="*/ 6533220 h 6858000"/>
              <a:gd name="connsiteX9" fmla="*/ 11856639 w 12192001"/>
              <a:gd name="connsiteY9" fmla="*/ 324780 h 6858000"/>
              <a:gd name="connsiteX10" fmla="*/ 0 w 12192001"/>
              <a:gd name="connsiteY10" fmla="*/ 0 h 6858000"/>
              <a:gd name="connsiteX11" fmla="*/ 1 w 12192001"/>
              <a:gd name="connsiteY11" fmla="*/ 0 h 6858000"/>
              <a:gd name="connsiteX12" fmla="*/ 12589 w 12192001"/>
              <a:gd name="connsiteY12" fmla="*/ 0 h 6858000"/>
              <a:gd name="connsiteX13" fmla="*/ 337369 w 12192001"/>
              <a:gd name="connsiteY13" fmla="*/ 0 h 6858000"/>
              <a:gd name="connsiteX14" fmla="*/ 11867220 w 12192001"/>
              <a:gd name="connsiteY14" fmla="*/ 0 h 6858000"/>
              <a:gd name="connsiteX15" fmla="*/ 12191999 w 12192001"/>
              <a:gd name="connsiteY15" fmla="*/ 0 h 6858000"/>
              <a:gd name="connsiteX16" fmla="*/ 12192000 w 12192001"/>
              <a:gd name="connsiteY16" fmla="*/ 0 h 6858000"/>
              <a:gd name="connsiteX17" fmla="*/ 12192001 w 12192001"/>
              <a:gd name="connsiteY17" fmla="*/ 0 h 6858000"/>
              <a:gd name="connsiteX18" fmla="*/ 12192001 w 12192001"/>
              <a:gd name="connsiteY18" fmla="*/ 324780 h 6858000"/>
              <a:gd name="connsiteX19" fmla="*/ 12192000 w 12192001"/>
              <a:gd name="connsiteY19" fmla="*/ 324780 h 6858000"/>
              <a:gd name="connsiteX20" fmla="*/ 12192000 w 12192001"/>
              <a:gd name="connsiteY20" fmla="*/ 6533220 h 6858000"/>
              <a:gd name="connsiteX21" fmla="*/ 12192001 w 12192001"/>
              <a:gd name="connsiteY21" fmla="*/ 6533220 h 6858000"/>
              <a:gd name="connsiteX22" fmla="*/ 12192001 w 12192001"/>
              <a:gd name="connsiteY22" fmla="*/ 6858000 h 6858000"/>
              <a:gd name="connsiteX23" fmla="*/ 12191999 w 12192001"/>
              <a:gd name="connsiteY23" fmla="*/ 6858000 h 6858000"/>
              <a:gd name="connsiteX24" fmla="*/ 2711624 w 12192001"/>
              <a:gd name="connsiteY24" fmla="*/ 6858000 h 6858000"/>
              <a:gd name="connsiteX25" fmla="*/ 2708911 w 12192001"/>
              <a:gd name="connsiteY25" fmla="*/ 6858000 h 6858000"/>
              <a:gd name="connsiteX26" fmla="*/ 2062163 w 12192001"/>
              <a:gd name="connsiteY26" fmla="*/ 6858000 h 6858000"/>
              <a:gd name="connsiteX27" fmla="*/ 12315 w 12192001"/>
              <a:gd name="connsiteY27" fmla="*/ 6858000 h 6858000"/>
              <a:gd name="connsiteX28" fmla="*/ 1 w 12192001"/>
              <a:gd name="connsiteY28" fmla="*/ 6858000 h 6858000"/>
              <a:gd name="connsiteX29" fmla="*/ 0 w 12192001"/>
              <a:gd name="connsiteY29" fmla="*/ 6858000 h 6858000"/>
              <a:gd name="connsiteX30" fmla="*/ 0 w 12192001"/>
              <a:gd name="connsiteY30"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1" h="6858000">
                <a:moveTo>
                  <a:pt x="337369" y="324780"/>
                </a:moveTo>
                <a:lnTo>
                  <a:pt x="337369" y="332656"/>
                </a:lnTo>
                <a:lnTo>
                  <a:pt x="335361" y="332656"/>
                </a:lnTo>
                <a:lnTo>
                  <a:pt x="335361" y="5941695"/>
                </a:lnTo>
                <a:lnTo>
                  <a:pt x="2708911" y="5941695"/>
                </a:lnTo>
                <a:lnTo>
                  <a:pt x="2708911" y="6525344"/>
                </a:lnTo>
                <a:lnTo>
                  <a:pt x="2711624" y="6525344"/>
                </a:lnTo>
                <a:lnTo>
                  <a:pt x="2711624" y="6533220"/>
                </a:lnTo>
                <a:lnTo>
                  <a:pt x="11856639" y="6533220"/>
                </a:lnTo>
                <a:lnTo>
                  <a:pt x="11856639"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708911"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 name="Titre 1">
            <a:extLst>
              <a:ext uri="{FF2B5EF4-FFF2-40B4-BE49-F238E27FC236}">
                <a16:creationId xmlns:a16="http://schemas.microsoft.com/office/drawing/2014/main" id="{319D896F-255B-4B23-B1AD-3C0DF9731711}"/>
              </a:ext>
            </a:extLst>
          </p:cNvPr>
          <p:cNvSpPr>
            <a:spLocks noGrp="1"/>
          </p:cNvSpPr>
          <p:nvPr>
            <p:ph type="title"/>
          </p:nvPr>
        </p:nvSpPr>
        <p:spPr>
          <a:xfrm>
            <a:off x="4424516" y="3026655"/>
            <a:ext cx="3342968" cy="1016798"/>
          </a:xfrm>
        </p:spPr>
        <p:txBody>
          <a:bodyPr>
            <a:normAutofit/>
          </a:bodyPr>
          <a:lstStyle>
            <a:lvl1pPr algn="ctr">
              <a:defRPr sz="1200"/>
            </a:lvl1pPr>
          </a:lstStyle>
          <a:p>
            <a:r>
              <a:rPr lang="fr-FR" dirty="0" smtClean="0"/>
              <a:t>Modifiez le style du titre</a:t>
            </a:r>
            <a:endParaRPr lang="fr-FR" dirty="0"/>
          </a:p>
        </p:txBody>
      </p:sp>
      <p:sp>
        <p:nvSpPr>
          <p:cNvPr id="96" name="Espace réservé du texte 95">
            <a:extLst>
              <a:ext uri="{FF2B5EF4-FFF2-40B4-BE49-F238E27FC236}">
                <a16:creationId xmlns:a16="http://schemas.microsoft.com/office/drawing/2014/main" id="{599541E7-1D49-482B-AA22-74C15E4B7AC9}"/>
              </a:ext>
            </a:extLst>
          </p:cNvPr>
          <p:cNvSpPr>
            <a:spLocks noGrp="1"/>
          </p:cNvSpPr>
          <p:nvPr>
            <p:ph type="body" sz="quarter" idx="10"/>
          </p:nvPr>
        </p:nvSpPr>
        <p:spPr>
          <a:xfrm>
            <a:off x="4424516" y="4069844"/>
            <a:ext cx="3343275" cy="1004249"/>
          </a:xfrm>
        </p:spPr>
        <p:txBody>
          <a:bodyPr>
            <a:noAutofit/>
          </a:bodyPr>
          <a:lstStyle>
            <a:lvl1pPr marL="0" indent="0" algn="ctr">
              <a:buNone/>
              <a:defRPr sz="2000"/>
            </a:lvl1pPr>
            <a:lvl2pPr marL="280987" indent="0" algn="l">
              <a:buNone/>
              <a:defRPr/>
            </a:lvl2pPr>
            <a:lvl3pPr marL="552450" indent="0" algn="l">
              <a:buNone/>
              <a:defRPr/>
            </a:lvl3pPr>
            <a:lvl4pPr marL="927100" indent="0" algn="l">
              <a:buNone/>
              <a:defRPr/>
            </a:lvl4pPr>
            <a:lvl5pPr marL="1289050" indent="0" algn="l">
              <a:buNone/>
              <a:defRPr/>
            </a:lvl5pPr>
          </a:lstStyle>
          <a:p>
            <a:pPr lvl="0"/>
            <a:r>
              <a:rPr lang="fr-FR" dirty="0" smtClean="0"/>
              <a:t>Modifier les styles du texte du masque</a:t>
            </a:r>
          </a:p>
        </p:txBody>
      </p:sp>
      <p:sp>
        <p:nvSpPr>
          <p:cNvPr id="100" name="Espace réservé du texte 99">
            <a:extLst>
              <a:ext uri="{FF2B5EF4-FFF2-40B4-BE49-F238E27FC236}">
                <a16:creationId xmlns:a16="http://schemas.microsoft.com/office/drawing/2014/main" id="{352C8794-FA86-4A5D-B1B4-613979F0F1BC}"/>
              </a:ext>
            </a:extLst>
          </p:cNvPr>
          <p:cNvSpPr>
            <a:spLocks noGrp="1"/>
          </p:cNvSpPr>
          <p:nvPr>
            <p:ph type="body" sz="quarter" idx="11" hasCustomPrompt="1"/>
          </p:nvPr>
        </p:nvSpPr>
        <p:spPr>
          <a:xfrm>
            <a:off x="5207153" y="2080513"/>
            <a:ext cx="1778000" cy="1103312"/>
          </a:xfrm>
        </p:spPr>
        <p:txBody>
          <a:bodyPr anchor="ctr">
            <a:noAutofit/>
          </a:bodyPr>
          <a:lstStyle>
            <a:lvl1pPr marL="0" indent="0" algn="ctr">
              <a:buNone/>
              <a:defRPr sz="6600" b="0">
                <a:solidFill>
                  <a:schemeClr val="accent4"/>
                </a:solidFill>
                <a:latin typeface="+mj-lt"/>
              </a:defRPr>
            </a:lvl1pPr>
          </a:lstStyle>
          <a:p>
            <a:pPr lvl="0"/>
            <a:r>
              <a:rPr lang="fr-FR" dirty="0"/>
              <a:t>00</a:t>
            </a:r>
          </a:p>
        </p:txBody>
      </p:sp>
      <p:grpSp>
        <p:nvGrpSpPr>
          <p:cNvPr id="156" name="Group 4">
            <a:extLst>
              <a:ext uri="{FF2B5EF4-FFF2-40B4-BE49-F238E27FC236}">
                <a16:creationId xmlns:a16="http://schemas.microsoft.com/office/drawing/2014/main" id="{B26F458B-380D-4AA0-9236-1C6C0795F9BF}"/>
              </a:ext>
            </a:extLst>
          </p:cNvPr>
          <p:cNvGrpSpPr>
            <a:grpSpLocks noChangeAspect="1"/>
          </p:cNvGrpSpPr>
          <p:nvPr userDrawn="1"/>
        </p:nvGrpSpPr>
        <p:grpSpPr bwMode="auto">
          <a:xfrm>
            <a:off x="467855" y="6181238"/>
            <a:ext cx="2120220" cy="535065"/>
            <a:chOff x="1409" y="1547"/>
            <a:chExt cx="4866" cy="1228"/>
          </a:xfrm>
        </p:grpSpPr>
        <p:sp>
          <p:nvSpPr>
            <p:cNvPr id="157" name="Freeform 5">
              <a:extLst>
                <a:ext uri="{FF2B5EF4-FFF2-40B4-BE49-F238E27FC236}">
                  <a16:creationId xmlns:a16="http://schemas.microsoft.com/office/drawing/2014/main" id="{09F718F6-AE74-488E-A400-CAE90DA12852}"/>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6">
              <a:extLst>
                <a:ext uri="{FF2B5EF4-FFF2-40B4-BE49-F238E27FC236}">
                  <a16:creationId xmlns:a16="http://schemas.microsoft.com/office/drawing/2014/main" id="{C2716C01-15C7-4487-9875-90391A83BD37}"/>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7">
              <a:extLst>
                <a:ext uri="{FF2B5EF4-FFF2-40B4-BE49-F238E27FC236}">
                  <a16:creationId xmlns:a16="http://schemas.microsoft.com/office/drawing/2014/main" id="{F679E50B-34A6-4B86-A24C-3FE4EBADC891}"/>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8">
              <a:extLst>
                <a:ext uri="{FF2B5EF4-FFF2-40B4-BE49-F238E27FC236}">
                  <a16:creationId xmlns:a16="http://schemas.microsoft.com/office/drawing/2014/main" id="{DB70F5E3-1C2C-4271-9C9E-D593A8FEABF4}"/>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
              <a:extLst>
                <a:ext uri="{FF2B5EF4-FFF2-40B4-BE49-F238E27FC236}">
                  <a16:creationId xmlns:a16="http://schemas.microsoft.com/office/drawing/2014/main" id="{5CB9F405-9E53-46B4-8262-7C0C6707FCB0}"/>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10">
              <a:extLst>
                <a:ext uri="{FF2B5EF4-FFF2-40B4-BE49-F238E27FC236}">
                  <a16:creationId xmlns:a16="http://schemas.microsoft.com/office/drawing/2014/main" id="{E94F55BE-BB8F-43D2-B2A8-96BB29760122}"/>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11">
              <a:extLst>
                <a:ext uri="{FF2B5EF4-FFF2-40B4-BE49-F238E27FC236}">
                  <a16:creationId xmlns:a16="http://schemas.microsoft.com/office/drawing/2014/main" id="{84021C1D-CBDD-4926-9CAC-E4E44BDC5BC5}"/>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2">
              <a:extLst>
                <a:ext uri="{FF2B5EF4-FFF2-40B4-BE49-F238E27FC236}">
                  <a16:creationId xmlns:a16="http://schemas.microsoft.com/office/drawing/2014/main" id="{A36BD2E2-A140-4AA5-B30C-E9C69DA2F066}"/>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3">
              <a:extLst>
                <a:ext uri="{FF2B5EF4-FFF2-40B4-BE49-F238E27FC236}">
                  <a16:creationId xmlns:a16="http://schemas.microsoft.com/office/drawing/2014/main" id="{C00B2C23-401F-43CC-BE98-3E8C4655330F}"/>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4">
              <a:extLst>
                <a:ext uri="{FF2B5EF4-FFF2-40B4-BE49-F238E27FC236}">
                  <a16:creationId xmlns:a16="http://schemas.microsoft.com/office/drawing/2014/main" id="{1E6AAFCF-CFDC-4984-A985-B5ED84B84490}"/>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5">
              <a:extLst>
                <a:ext uri="{FF2B5EF4-FFF2-40B4-BE49-F238E27FC236}">
                  <a16:creationId xmlns:a16="http://schemas.microsoft.com/office/drawing/2014/main" id="{A9DB301C-DCF6-4838-987D-633BF8668701}"/>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6">
              <a:extLst>
                <a:ext uri="{FF2B5EF4-FFF2-40B4-BE49-F238E27FC236}">
                  <a16:creationId xmlns:a16="http://schemas.microsoft.com/office/drawing/2014/main" id="{F683D0A8-6411-4170-82D5-EEBA7FBE81E4}"/>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7">
              <a:extLst>
                <a:ext uri="{FF2B5EF4-FFF2-40B4-BE49-F238E27FC236}">
                  <a16:creationId xmlns:a16="http://schemas.microsoft.com/office/drawing/2014/main" id="{B8E7371F-27B7-4FE6-A80E-0ECC79D62CED}"/>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8">
              <a:extLst>
                <a:ext uri="{FF2B5EF4-FFF2-40B4-BE49-F238E27FC236}">
                  <a16:creationId xmlns:a16="http://schemas.microsoft.com/office/drawing/2014/main" id="{D5204BE4-0818-4F63-AAF7-98882B272F1E}"/>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9">
              <a:extLst>
                <a:ext uri="{FF2B5EF4-FFF2-40B4-BE49-F238E27FC236}">
                  <a16:creationId xmlns:a16="http://schemas.microsoft.com/office/drawing/2014/main" id="{2F3FC98C-96FB-4F67-B0BE-F316500C6957}"/>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20">
              <a:extLst>
                <a:ext uri="{FF2B5EF4-FFF2-40B4-BE49-F238E27FC236}">
                  <a16:creationId xmlns:a16="http://schemas.microsoft.com/office/drawing/2014/main" id="{D11D4F93-E34B-4536-8275-7B2A0FFC3A59}"/>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21">
              <a:extLst>
                <a:ext uri="{FF2B5EF4-FFF2-40B4-BE49-F238E27FC236}">
                  <a16:creationId xmlns:a16="http://schemas.microsoft.com/office/drawing/2014/main" id="{22693E96-CA52-4197-AD17-9928EDE07D01}"/>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2">
              <a:extLst>
                <a:ext uri="{FF2B5EF4-FFF2-40B4-BE49-F238E27FC236}">
                  <a16:creationId xmlns:a16="http://schemas.microsoft.com/office/drawing/2014/main" id="{4345206E-3C1E-4E71-9910-03D7B9D5EBB1}"/>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Rectangle 23">
              <a:extLst>
                <a:ext uri="{FF2B5EF4-FFF2-40B4-BE49-F238E27FC236}">
                  <a16:creationId xmlns:a16="http://schemas.microsoft.com/office/drawing/2014/main" id="{2C35AEE5-1424-48B8-9215-851E01F62F6B}"/>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24">
              <a:extLst>
                <a:ext uri="{FF2B5EF4-FFF2-40B4-BE49-F238E27FC236}">
                  <a16:creationId xmlns:a16="http://schemas.microsoft.com/office/drawing/2014/main" id="{B095E488-50F9-4A4A-BDFC-AF4A6987132A}"/>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25">
              <a:extLst>
                <a:ext uri="{FF2B5EF4-FFF2-40B4-BE49-F238E27FC236}">
                  <a16:creationId xmlns:a16="http://schemas.microsoft.com/office/drawing/2014/main" id="{CC14A469-BB8E-451F-8A8E-021F3A63F615}"/>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26">
              <a:extLst>
                <a:ext uri="{FF2B5EF4-FFF2-40B4-BE49-F238E27FC236}">
                  <a16:creationId xmlns:a16="http://schemas.microsoft.com/office/drawing/2014/main" id="{8B7B9B5E-8C8E-4889-A9FE-C1FD0BECAF60}"/>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27">
              <a:extLst>
                <a:ext uri="{FF2B5EF4-FFF2-40B4-BE49-F238E27FC236}">
                  <a16:creationId xmlns:a16="http://schemas.microsoft.com/office/drawing/2014/main" id="{7EFC6EE3-AF55-4D53-B731-1FA64741CEE6}"/>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28">
              <a:extLst>
                <a:ext uri="{FF2B5EF4-FFF2-40B4-BE49-F238E27FC236}">
                  <a16:creationId xmlns:a16="http://schemas.microsoft.com/office/drawing/2014/main" id="{694CED5F-760B-49C2-B46D-6D4EF25AE313}"/>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9">
              <a:extLst>
                <a:ext uri="{FF2B5EF4-FFF2-40B4-BE49-F238E27FC236}">
                  <a16:creationId xmlns:a16="http://schemas.microsoft.com/office/drawing/2014/main" id="{9B2498BD-D195-41B2-93F8-20AA3FE4FEF9}"/>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30">
              <a:extLst>
                <a:ext uri="{FF2B5EF4-FFF2-40B4-BE49-F238E27FC236}">
                  <a16:creationId xmlns:a16="http://schemas.microsoft.com/office/drawing/2014/main" id="{CCE5CC04-0CAC-4146-B377-30DB22A5A38D}"/>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31">
              <a:extLst>
                <a:ext uri="{FF2B5EF4-FFF2-40B4-BE49-F238E27FC236}">
                  <a16:creationId xmlns:a16="http://schemas.microsoft.com/office/drawing/2014/main" id="{231881EA-4CB5-4D86-B48C-0B07B846999D}"/>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32">
              <a:extLst>
                <a:ext uri="{FF2B5EF4-FFF2-40B4-BE49-F238E27FC236}">
                  <a16:creationId xmlns:a16="http://schemas.microsoft.com/office/drawing/2014/main" id="{EAF43FC8-D0F0-4368-B4A1-F83B3C9F8B93}"/>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33">
              <a:extLst>
                <a:ext uri="{FF2B5EF4-FFF2-40B4-BE49-F238E27FC236}">
                  <a16:creationId xmlns:a16="http://schemas.microsoft.com/office/drawing/2014/main" id="{5E5F99BC-7420-4E14-93C4-27F736F56532}"/>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34">
              <a:extLst>
                <a:ext uri="{FF2B5EF4-FFF2-40B4-BE49-F238E27FC236}">
                  <a16:creationId xmlns:a16="http://schemas.microsoft.com/office/drawing/2014/main" id="{79AEB72D-1528-4FFB-997A-77DE25B5C585}"/>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35">
              <a:extLst>
                <a:ext uri="{FF2B5EF4-FFF2-40B4-BE49-F238E27FC236}">
                  <a16:creationId xmlns:a16="http://schemas.microsoft.com/office/drawing/2014/main" id="{5783DBB0-06F8-41C8-8305-F0A99A518889}"/>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Rectangle 36">
              <a:extLst>
                <a:ext uri="{FF2B5EF4-FFF2-40B4-BE49-F238E27FC236}">
                  <a16:creationId xmlns:a16="http://schemas.microsoft.com/office/drawing/2014/main" id="{C56CC310-ED9A-44DA-8D6E-94970650BFAC}"/>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37">
              <a:extLst>
                <a:ext uri="{FF2B5EF4-FFF2-40B4-BE49-F238E27FC236}">
                  <a16:creationId xmlns:a16="http://schemas.microsoft.com/office/drawing/2014/main" id="{50E4AC4A-2E25-49DB-998D-4A1A6377EEBB}"/>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38">
              <a:extLst>
                <a:ext uri="{FF2B5EF4-FFF2-40B4-BE49-F238E27FC236}">
                  <a16:creationId xmlns:a16="http://schemas.microsoft.com/office/drawing/2014/main" id="{70872D32-C110-4494-951D-D28C72F79C57}"/>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39">
              <a:extLst>
                <a:ext uri="{FF2B5EF4-FFF2-40B4-BE49-F238E27FC236}">
                  <a16:creationId xmlns:a16="http://schemas.microsoft.com/office/drawing/2014/main" id="{9E84102A-B204-4254-8C2B-97ACA1980243}"/>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40">
              <a:extLst>
                <a:ext uri="{FF2B5EF4-FFF2-40B4-BE49-F238E27FC236}">
                  <a16:creationId xmlns:a16="http://schemas.microsoft.com/office/drawing/2014/main" id="{C98B6192-6150-4F16-9D19-C9090246DC02}"/>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41">
              <a:extLst>
                <a:ext uri="{FF2B5EF4-FFF2-40B4-BE49-F238E27FC236}">
                  <a16:creationId xmlns:a16="http://schemas.microsoft.com/office/drawing/2014/main" id="{62C0B27F-1335-49C5-9B4E-95AB6F904507}"/>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42">
              <a:extLst>
                <a:ext uri="{FF2B5EF4-FFF2-40B4-BE49-F238E27FC236}">
                  <a16:creationId xmlns:a16="http://schemas.microsoft.com/office/drawing/2014/main" id="{A71EDCF2-68FD-48DC-BBD1-560C2C5FA8F9}"/>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43">
              <a:extLst>
                <a:ext uri="{FF2B5EF4-FFF2-40B4-BE49-F238E27FC236}">
                  <a16:creationId xmlns:a16="http://schemas.microsoft.com/office/drawing/2014/main" id="{E10244CF-C869-430F-8337-D5613D46764D}"/>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44">
              <a:extLst>
                <a:ext uri="{FF2B5EF4-FFF2-40B4-BE49-F238E27FC236}">
                  <a16:creationId xmlns:a16="http://schemas.microsoft.com/office/drawing/2014/main" id="{4210E8CF-AAF1-42D3-A28B-6E09E274BAB0}"/>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45">
              <a:extLst>
                <a:ext uri="{FF2B5EF4-FFF2-40B4-BE49-F238E27FC236}">
                  <a16:creationId xmlns:a16="http://schemas.microsoft.com/office/drawing/2014/main" id="{B45DFEC8-AA6F-4DE9-A400-BE388A0AEFE2}"/>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46">
              <a:extLst>
                <a:ext uri="{FF2B5EF4-FFF2-40B4-BE49-F238E27FC236}">
                  <a16:creationId xmlns:a16="http://schemas.microsoft.com/office/drawing/2014/main" id="{1A20C662-59BC-4CEF-AF71-B2EF4AD7B70B}"/>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47">
              <a:extLst>
                <a:ext uri="{FF2B5EF4-FFF2-40B4-BE49-F238E27FC236}">
                  <a16:creationId xmlns:a16="http://schemas.microsoft.com/office/drawing/2014/main" id="{F7ECF299-507E-4D7D-88F7-BACA4CFC19E4}"/>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48">
              <a:extLst>
                <a:ext uri="{FF2B5EF4-FFF2-40B4-BE49-F238E27FC236}">
                  <a16:creationId xmlns:a16="http://schemas.microsoft.com/office/drawing/2014/main" id="{B82F0CDB-0485-4EB2-8DA3-84D93D15D6C8}"/>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49">
              <a:extLst>
                <a:ext uri="{FF2B5EF4-FFF2-40B4-BE49-F238E27FC236}">
                  <a16:creationId xmlns:a16="http://schemas.microsoft.com/office/drawing/2014/main" id="{11AC16E8-E46A-4C9C-A49F-1292EFB4A112}"/>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50">
              <a:extLst>
                <a:ext uri="{FF2B5EF4-FFF2-40B4-BE49-F238E27FC236}">
                  <a16:creationId xmlns:a16="http://schemas.microsoft.com/office/drawing/2014/main" id="{A4009A22-5283-4D64-81CD-886577E8B7D2}"/>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Freeform 51">
              <a:extLst>
                <a:ext uri="{FF2B5EF4-FFF2-40B4-BE49-F238E27FC236}">
                  <a16:creationId xmlns:a16="http://schemas.microsoft.com/office/drawing/2014/main" id="{D419B713-E432-463C-8084-4F5CD217D09E}"/>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52">
              <a:extLst>
                <a:ext uri="{FF2B5EF4-FFF2-40B4-BE49-F238E27FC236}">
                  <a16:creationId xmlns:a16="http://schemas.microsoft.com/office/drawing/2014/main" id="{2E0C742C-7EEE-48A0-BFC1-C89BCD60EA02}"/>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53">
              <a:extLst>
                <a:ext uri="{FF2B5EF4-FFF2-40B4-BE49-F238E27FC236}">
                  <a16:creationId xmlns:a16="http://schemas.microsoft.com/office/drawing/2014/main" id="{E4294577-BBA2-4016-AC78-E290F913284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54">
              <a:extLst>
                <a:ext uri="{FF2B5EF4-FFF2-40B4-BE49-F238E27FC236}">
                  <a16:creationId xmlns:a16="http://schemas.microsoft.com/office/drawing/2014/main" id="{20C9F11A-7E2C-4BA4-A894-7A5CB6F4BBC1}"/>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55">
              <a:extLst>
                <a:ext uri="{FF2B5EF4-FFF2-40B4-BE49-F238E27FC236}">
                  <a16:creationId xmlns:a16="http://schemas.microsoft.com/office/drawing/2014/main" id="{3449F49D-18F4-429E-84C5-458E477F9DA6}"/>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Freeform 56">
              <a:extLst>
                <a:ext uri="{FF2B5EF4-FFF2-40B4-BE49-F238E27FC236}">
                  <a16:creationId xmlns:a16="http://schemas.microsoft.com/office/drawing/2014/main" id="{EACB064C-5E78-4A34-9702-1DB08BB9FF90}"/>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Freeform 57">
              <a:extLst>
                <a:ext uri="{FF2B5EF4-FFF2-40B4-BE49-F238E27FC236}">
                  <a16:creationId xmlns:a16="http://schemas.microsoft.com/office/drawing/2014/main" id="{994C5156-6A7F-4454-8763-030DADA007BD}"/>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58">
              <a:extLst>
                <a:ext uri="{FF2B5EF4-FFF2-40B4-BE49-F238E27FC236}">
                  <a16:creationId xmlns:a16="http://schemas.microsoft.com/office/drawing/2014/main" id="{92C2B03F-A592-4C9C-8C79-ED2A3399EBEC}"/>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Freeform 59">
              <a:extLst>
                <a:ext uri="{FF2B5EF4-FFF2-40B4-BE49-F238E27FC236}">
                  <a16:creationId xmlns:a16="http://schemas.microsoft.com/office/drawing/2014/main" id="{82EFEEC2-CDEB-49A6-A8F4-B072A7C13BC5}"/>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60">
              <a:extLst>
                <a:ext uri="{FF2B5EF4-FFF2-40B4-BE49-F238E27FC236}">
                  <a16:creationId xmlns:a16="http://schemas.microsoft.com/office/drawing/2014/main" id="{6C6343F7-87FC-4419-9172-EABE625B6BDF}"/>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61">
              <a:extLst>
                <a:ext uri="{FF2B5EF4-FFF2-40B4-BE49-F238E27FC236}">
                  <a16:creationId xmlns:a16="http://schemas.microsoft.com/office/drawing/2014/main" id="{645369C1-D487-4F0D-B403-EA28CCCC55B3}"/>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62">
              <a:extLst>
                <a:ext uri="{FF2B5EF4-FFF2-40B4-BE49-F238E27FC236}">
                  <a16:creationId xmlns:a16="http://schemas.microsoft.com/office/drawing/2014/main" id="{44189473-77DD-4E42-992F-8E440EECFC09}"/>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63">
              <a:extLst>
                <a:ext uri="{FF2B5EF4-FFF2-40B4-BE49-F238E27FC236}">
                  <a16:creationId xmlns:a16="http://schemas.microsoft.com/office/drawing/2014/main" id="{18BEE92F-7091-429A-B9E2-77CE4EA5DA92}"/>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64">
              <a:extLst>
                <a:ext uri="{FF2B5EF4-FFF2-40B4-BE49-F238E27FC236}">
                  <a16:creationId xmlns:a16="http://schemas.microsoft.com/office/drawing/2014/main" id="{1B5948C5-362A-427F-BC57-1F998EA9F827}"/>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65">
              <a:extLst>
                <a:ext uri="{FF2B5EF4-FFF2-40B4-BE49-F238E27FC236}">
                  <a16:creationId xmlns:a16="http://schemas.microsoft.com/office/drawing/2014/main" id="{C749AD39-4235-4213-8255-3E704C03D193}"/>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66">
              <a:extLst>
                <a:ext uri="{FF2B5EF4-FFF2-40B4-BE49-F238E27FC236}">
                  <a16:creationId xmlns:a16="http://schemas.microsoft.com/office/drawing/2014/main" id="{CEE44988-DE6E-4382-B962-EAE1A18DD22D}"/>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67">
              <a:extLst>
                <a:ext uri="{FF2B5EF4-FFF2-40B4-BE49-F238E27FC236}">
                  <a16:creationId xmlns:a16="http://schemas.microsoft.com/office/drawing/2014/main" id="{A822BB6E-8306-4BEF-AE6F-97B067C879A8}"/>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 name="Groupe 81">
            <a:extLst>
              <a:ext uri="{FF2B5EF4-FFF2-40B4-BE49-F238E27FC236}">
                <a16:creationId xmlns:a16="http://schemas.microsoft.com/office/drawing/2014/main" id="{CBDB64D3-131E-453E-BCCE-55DD661F7180}"/>
              </a:ext>
            </a:extLst>
          </p:cNvPr>
          <p:cNvGrpSpPr/>
          <p:nvPr userDrawn="1"/>
        </p:nvGrpSpPr>
        <p:grpSpPr>
          <a:xfrm>
            <a:off x="12103894" y="332656"/>
            <a:ext cx="88106" cy="1402510"/>
            <a:chOff x="12103894" y="219915"/>
            <a:chExt cx="88106" cy="1473016"/>
          </a:xfrm>
        </p:grpSpPr>
        <p:sp>
          <p:nvSpPr>
            <p:cNvPr id="83" name="Rectangle 82">
              <a:extLst>
                <a:ext uri="{FF2B5EF4-FFF2-40B4-BE49-F238E27FC236}">
                  <a16:creationId xmlns:a16="http://schemas.microsoft.com/office/drawing/2014/main" id="{42C323E1-0177-4055-9698-4331822978EA}"/>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84898B1-141E-4689-BC6E-9D3AD4A8D710}"/>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3E313EBD-3BB1-4D42-829D-91D9875D0E38}"/>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88101430-878B-4CA8-90AB-3C834D41974D}"/>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603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Disposition personnalisée">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05068D4-F221-4A1C-B567-90B88395C8D0}"/>
              </a:ext>
            </a:extLst>
          </p:cNvPr>
          <p:cNvSpPr/>
          <p:nvPr userDrawn="1"/>
        </p:nvSpPr>
        <p:spPr>
          <a:xfrm>
            <a:off x="8982278" y="3428999"/>
            <a:ext cx="2874362" cy="32090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2" name="Group 4">
            <a:extLst>
              <a:ext uri="{FF2B5EF4-FFF2-40B4-BE49-F238E27FC236}">
                <a16:creationId xmlns:a16="http://schemas.microsoft.com/office/drawing/2014/main" id="{A1508E93-3604-4328-8BBA-217B61CC9DD6}"/>
              </a:ext>
            </a:extLst>
          </p:cNvPr>
          <p:cNvGrpSpPr>
            <a:grpSpLocks noChangeAspect="1"/>
          </p:cNvGrpSpPr>
          <p:nvPr userDrawn="1"/>
        </p:nvGrpSpPr>
        <p:grpSpPr bwMode="auto">
          <a:xfrm>
            <a:off x="1624639" y="3709723"/>
            <a:ext cx="6559594" cy="1655396"/>
            <a:chOff x="1409" y="1547"/>
            <a:chExt cx="4866" cy="1228"/>
          </a:xfrm>
        </p:grpSpPr>
        <p:sp>
          <p:nvSpPr>
            <p:cNvPr id="73" name="Freeform 5">
              <a:extLst>
                <a:ext uri="{FF2B5EF4-FFF2-40B4-BE49-F238E27FC236}">
                  <a16:creationId xmlns:a16="http://schemas.microsoft.com/office/drawing/2014/main" id="{AD6F027B-8803-4B71-AB4D-7805B5666BFD}"/>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6">
              <a:extLst>
                <a:ext uri="{FF2B5EF4-FFF2-40B4-BE49-F238E27FC236}">
                  <a16:creationId xmlns:a16="http://schemas.microsoft.com/office/drawing/2014/main" id="{31A5A691-F355-4E00-9CED-E2FCAF3683BD}"/>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7">
              <a:extLst>
                <a:ext uri="{FF2B5EF4-FFF2-40B4-BE49-F238E27FC236}">
                  <a16:creationId xmlns:a16="http://schemas.microsoft.com/office/drawing/2014/main" id="{50F47671-93B1-423A-9737-2747758D0252}"/>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
              <a:extLst>
                <a:ext uri="{FF2B5EF4-FFF2-40B4-BE49-F238E27FC236}">
                  <a16:creationId xmlns:a16="http://schemas.microsoft.com/office/drawing/2014/main" id="{C75B7E25-3BA7-460A-AD13-13D86679ACF8}"/>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9">
              <a:extLst>
                <a:ext uri="{FF2B5EF4-FFF2-40B4-BE49-F238E27FC236}">
                  <a16:creationId xmlns:a16="http://schemas.microsoft.com/office/drawing/2014/main" id="{6F70317F-82D8-4009-8BB2-75666831C45A}"/>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Rectangle 10">
              <a:extLst>
                <a:ext uri="{FF2B5EF4-FFF2-40B4-BE49-F238E27FC236}">
                  <a16:creationId xmlns:a16="http://schemas.microsoft.com/office/drawing/2014/main" id="{254E661C-EADE-46FC-A1D9-6CF6F717CC2A}"/>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1">
              <a:extLst>
                <a:ext uri="{FF2B5EF4-FFF2-40B4-BE49-F238E27FC236}">
                  <a16:creationId xmlns:a16="http://schemas.microsoft.com/office/drawing/2014/main" id="{A00BF7FA-2C94-4F9F-80A0-29D79372E0BA}"/>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12">
              <a:extLst>
                <a:ext uri="{FF2B5EF4-FFF2-40B4-BE49-F238E27FC236}">
                  <a16:creationId xmlns:a16="http://schemas.microsoft.com/office/drawing/2014/main" id="{92444431-774D-4360-BD3F-BFB9BD704128}"/>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3">
              <a:extLst>
                <a:ext uri="{FF2B5EF4-FFF2-40B4-BE49-F238E27FC236}">
                  <a16:creationId xmlns:a16="http://schemas.microsoft.com/office/drawing/2014/main" id="{ADBA00EA-8691-41A6-B2B2-D1DC92BE9663}"/>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4">
              <a:extLst>
                <a:ext uri="{FF2B5EF4-FFF2-40B4-BE49-F238E27FC236}">
                  <a16:creationId xmlns:a16="http://schemas.microsoft.com/office/drawing/2014/main" id="{3FB75DDF-C766-4715-A5A7-E7674CB4CBED}"/>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5">
              <a:extLst>
                <a:ext uri="{FF2B5EF4-FFF2-40B4-BE49-F238E27FC236}">
                  <a16:creationId xmlns:a16="http://schemas.microsoft.com/office/drawing/2014/main" id="{711F57C2-D45E-4FFA-811E-97792FF73DA8}"/>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
              <a:extLst>
                <a:ext uri="{FF2B5EF4-FFF2-40B4-BE49-F238E27FC236}">
                  <a16:creationId xmlns:a16="http://schemas.microsoft.com/office/drawing/2014/main" id="{9EA13F09-0B28-449E-8022-E2A18DDB29A5}"/>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7">
              <a:extLst>
                <a:ext uri="{FF2B5EF4-FFF2-40B4-BE49-F238E27FC236}">
                  <a16:creationId xmlns:a16="http://schemas.microsoft.com/office/drawing/2014/main" id="{16F25712-837D-4D6A-A2CD-225502DB1E94}"/>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8">
              <a:extLst>
                <a:ext uri="{FF2B5EF4-FFF2-40B4-BE49-F238E27FC236}">
                  <a16:creationId xmlns:a16="http://schemas.microsoft.com/office/drawing/2014/main" id="{AF580842-BBA0-4763-8049-F34AE65DFF0A}"/>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9">
              <a:extLst>
                <a:ext uri="{FF2B5EF4-FFF2-40B4-BE49-F238E27FC236}">
                  <a16:creationId xmlns:a16="http://schemas.microsoft.com/office/drawing/2014/main" id="{98C45B09-7FF0-4893-A2F6-3C0B0B757B29}"/>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0">
              <a:extLst>
                <a:ext uri="{FF2B5EF4-FFF2-40B4-BE49-F238E27FC236}">
                  <a16:creationId xmlns:a16="http://schemas.microsoft.com/office/drawing/2014/main" id="{8A4258C1-1866-4CF7-8421-EC6DD3795390}"/>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
              <a:extLst>
                <a:ext uri="{FF2B5EF4-FFF2-40B4-BE49-F238E27FC236}">
                  <a16:creationId xmlns:a16="http://schemas.microsoft.com/office/drawing/2014/main" id="{A334FC3A-BD16-4F6B-8068-786DBF7A3D7F}"/>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22">
              <a:extLst>
                <a:ext uri="{FF2B5EF4-FFF2-40B4-BE49-F238E27FC236}">
                  <a16:creationId xmlns:a16="http://schemas.microsoft.com/office/drawing/2014/main" id="{CCD22E8D-191C-454E-AD7B-51887CC93235}"/>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23">
              <a:extLst>
                <a:ext uri="{FF2B5EF4-FFF2-40B4-BE49-F238E27FC236}">
                  <a16:creationId xmlns:a16="http://schemas.microsoft.com/office/drawing/2014/main" id="{F5901D8C-BF5D-4462-84D9-8472A7EBFC9A}"/>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24">
              <a:extLst>
                <a:ext uri="{FF2B5EF4-FFF2-40B4-BE49-F238E27FC236}">
                  <a16:creationId xmlns:a16="http://schemas.microsoft.com/office/drawing/2014/main" id="{E2C1718F-BF73-4D08-A709-053C5C889A02}"/>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5">
              <a:extLst>
                <a:ext uri="{FF2B5EF4-FFF2-40B4-BE49-F238E27FC236}">
                  <a16:creationId xmlns:a16="http://schemas.microsoft.com/office/drawing/2014/main" id="{00DDE370-F25E-49F0-A021-6A7A12A9D5F0}"/>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26">
              <a:extLst>
                <a:ext uri="{FF2B5EF4-FFF2-40B4-BE49-F238E27FC236}">
                  <a16:creationId xmlns:a16="http://schemas.microsoft.com/office/drawing/2014/main" id="{8F1F0F48-92D5-4753-8D7B-B9CBE1499BAA}"/>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27">
              <a:extLst>
                <a:ext uri="{FF2B5EF4-FFF2-40B4-BE49-F238E27FC236}">
                  <a16:creationId xmlns:a16="http://schemas.microsoft.com/office/drawing/2014/main" id="{A8F080D1-877F-405D-B657-CFBB5481C959}"/>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28">
              <a:extLst>
                <a:ext uri="{FF2B5EF4-FFF2-40B4-BE49-F238E27FC236}">
                  <a16:creationId xmlns:a16="http://schemas.microsoft.com/office/drawing/2014/main" id="{0673F92E-57BA-4F01-B939-C8FCDF34EC8B}"/>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29">
              <a:extLst>
                <a:ext uri="{FF2B5EF4-FFF2-40B4-BE49-F238E27FC236}">
                  <a16:creationId xmlns:a16="http://schemas.microsoft.com/office/drawing/2014/main" id="{F2995513-D3EE-4B83-A7D6-990A0557193E}"/>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30">
              <a:extLst>
                <a:ext uri="{FF2B5EF4-FFF2-40B4-BE49-F238E27FC236}">
                  <a16:creationId xmlns:a16="http://schemas.microsoft.com/office/drawing/2014/main" id="{02C603B3-44BB-4884-8464-8EC588B56FBF}"/>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1">
              <a:extLst>
                <a:ext uri="{FF2B5EF4-FFF2-40B4-BE49-F238E27FC236}">
                  <a16:creationId xmlns:a16="http://schemas.microsoft.com/office/drawing/2014/main" id="{B349153E-8350-4C43-8F5D-881CC41003A7}"/>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2">
              <a:extLst>
                <a:ext uri="{FF2B5EF4-FFF2-40B4-BE49-F238E27FC236}">
                  <a16:creationId xmlns:a16="http://schemas.microsoft.com/office/drawing/2014/main" id="{66BB97A5-F3F1-4AC3-A14A-7F11E8263ACF}"/>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3">
              <a:extLst>
                <a:ext uri="{FF2B5EF4-FFF2-40B4-BE49-F238E27FC236}">
                  <a16:creationId xmlns:a16="http://schemas.microsoft.com/office/drawing/2014/main" id="{439E9D3D-A263-4E9E-8713-983E5300260B}"/>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4">
              <a:extLst>
                <a:ext uri="{FF2B5EF4-FFF2-40B4-BE49-F238E27FC236}">
                  <a16:creationId xmlns:a16="http://schemas.microsoft.com/office/drawing/2014/main" id="{95CE6008-A87D-4490-A830-7D154653687E}"/>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5">
              <a:extLst>
                <a:ext uri="{FF2B5EF4-FFF2-40B4-BE49-F238E27FC236}">
                  <a16:creationId xmlns:a16="http://schemas.microsoft.com/office/drawing/2014/main" id="{9DD5947E-0752-473B-AA9D-EB1BAABD6D20}"/>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6">
              <a:extLst>
                <a:ext uri="{FF2B5EF4-FFF2-40B4-BE49-F238E27FC236}">
                  <a16:creationId xmlns:a16="http://schemas.microsoft.com/office/drawing/2014/main" id="{C99E2C08-7611-43E9-B757-A160FEE4ECA2}"/>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7">
              <a:extLst>
                <a:ext uri="{FF2B5EF4-FFF2-40B4-BE49-F238E27FC236}">
                  <a16:creationId xmlns:a16="http://schemas.microsoft.com/office/drawing/2014/main" id="{8B3B759C-CFCF-4D67-8848-FD3AA2802004}"/>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8">
              <a:extLst>
                <a:ext uri="{FF2B5EF4-FFF2-40B4-BE49-F238E27FC236}">
                  <a16:creationId xmlns:a16="http://schemas.microsoft.com/office/drawing/2014/main" id="{34D1906F-DD31-462C-84B7-87B4F1E2F554}"/>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9">
              <a:extLst>
                <a:ext uri="{FF2B5EF4-FFF2-40B4-BE49-F238E27FC236}">
                  <a16:creationId xmlns:a16="http://schemas.microsoft.com/office/drawing/2014/main" id="{EC711D6C-FA33-4EF0-A21A-6716DFB2F30C}"/>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40">
              <a:extLst>
                <a:ext uri="{FF2B5EF4-FFF2-40B4-BE49-F238E27FC236}">
                  <a16:creationId xmlns:a16="http://schemas.microsoft.com/office/drawing/2014/main" id="{59E148F2-434F-48C8-9782-A2A9D35022F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41">
              <a:extLst>
                <a:ext uri="{FF2B5EF4-FFF2-40B4-BE49-F238E27FC236}">
                  <a16:creationId xmlns:a16="http://schemas.microsoft.com/office/drawing/2014/main" id="{86C9DE2F-00B9-4936-8568-C1F06B5F89EA}"/>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42">
              <a:extLst>
                <a:ext uri="{FF2B5EF4-FFF2-40B4-BE49-F238E27FC236}">
                  <a16:creationId xmlns:a16="http://schemas.microsoft.com/office/drawing/2014/main" id="{4F039C9E-A113-4FEB-BE51-0DF11418165B}"/>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43">
              <a:extLst>
                <a:ext uri="{FF2B5EF4-FFF2-40B4-BE49-F238E27FC236}">
                  <a16:creationId xmlns:a16="http://schemas.microsoft.com/office/drawing/2014/main" id="{3136C8C0-EB27-479D-AF98-1A627540F175}"/>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44">
              <a:extLst>
                <a:ext uri="{FF2B5EF4-FFF2-40B4-BE49-F238E27FC236}">
                  <a16:creationId xmlns:a16="http://schemas.microsoft.com/office/drawing/2014/main" id="{58327E9F-C9DC-4F6A-BF74-7602EEA720A8}"/>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45">
              <a:extLst>
                <a:ext uri="{FF2B5EF4-FFF2-40B4-BE49-F238E27FC236}">
                  <a16:creationId xmlns:a16="http://schemas.microsoft.com/office/drawing/2014/main" id="{06AA8550-3101-4949-8D68-93C91539AEBF}"/>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46">
              <a:extLst>
                <a:ext uri="{FF2B5EF4-FFF2-40B4-BE49-F238E27FC236}">
                  <a16:creationId xmlns:a16="http://schemas.microsoft.com/office/drawing/2014/main" id="{BDE01956-8514-48EA-9084-FF3F466675B2}"/>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7">
              <a:extLst>
                <a:ext uri="{FF2B5EF4-FFF2-40B4-BE49-F238E27FC236}">
                  <a16:creationId xmlns:a16="http://schemas.microsoft.com/office/drawing/2014/main" id="{6564FD67-30FC-46CA-8527-E196E96605F7}"/>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8">
              <a:extLst>
                <a:ext uri="{FF2B5EF4-FFF2-40B4-BE49-F238E27FC236}">
                  <a16:creationId xmlns:a16="http://schemas.microsoft.com/office/drawing/2014/main" id="{70D2BC68-3251-4D51-A974-76D6DA774350}"/>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9">
              <a:extLst>
                <a:ext uri="{FF2B5EF4-FFF2-40B4-BE49-F238E27FC236}">
                  <a16:creationId xmlns:a16="http://schemas.microsoft.com/office/drawing/2014/main" id="{D035C995-E006-4ECE-B05C-F6E2CAAAED17}"/>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Rectangle 50">
              <a:extLst>
                <a:ext uri="{FF2B5EF4-FFF2-40B4-BE49-F238E27FC236}">
                  <a16:creationId xmlns:a16="http://schemas.microsoft.com/office/drawing/2014/main" id="{117608B9-3BB2-4A78-9D73-10B98780C764}"/>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1">
              <a:extLst>
                <a:ext uri="{FF2B5EF4-FFF2-40B4-BE49-F238E27FC236}">
                  <a16:creationId xmlns:a16="http://schemas.microsoft.com/office/drawing/2014/main" id="{1DF9C40D-F5A5-4D8F-9E91-8A57F0AA6AE7}"/>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2">
              <a:extLst>
                <a:ext uri="{FF2B5EF4-FFF2-40B4-BE49-F238E27FC236}">
                  <a16:creationId xmlns:a16="http://schemas.microsoft.com/office/drawing/2014/main" id="{B5A741B8-DFF5-4328-BBE6-DFD673059F4C}"/>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
              <a:extLst>
                <a:ext uri="{FF2B5EF4-FFF2-40B4-BE49-F238E27FC236}">
                  <a16:creationId xmlns:a16="http://schemas.microsoft.com/office/drawing/2014/main" id="{46B6BCFB-414E-4B41-A6B6-861773D17AA7}"/>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4">
              <a:extLst>
                <a:ext uri="{FF2B5EF4-FFF2-40B4-BE49-F238E27FC236}">
                  <a16:creationId xmlns:a16="http://schemas.microsoft.com/office/drawing/2014/main" id="{CE4C8710-AD43-48AC-8200-5B12EC4167FA}"/>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55">
              <a:extLst>
                <a:ext uri="{FF2B5EF4-FFF2-40B4-BE49-F238E27FC236}">
                  <a16:creationId xmlns:a16="http://schemas.microsoft.com/office/drawing/2014/main" id="{A2843EBF-AD50-41BE-9F05-89AF0AEB2F9A}"/>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56">
              <a:extLst>
                <a:ext uri="{FF2B5EF4-FFF2-40B4-BE49-F238E27FC236}">
                  <a16:creationId xmlns:a16="http://schemas.microsoft.com/office/drawing/2014/main" id="{B655A9AD-D949-40E8-898C-805DAE9C2D7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7">
              <a:extLst>
                <a:ext uri="{FF2B5EF4-FFF2-40B4-BE49-F238E27FC236}">
                  <a16:creationId xmlns:a16="http://schemas.microsoft.com/office/drawing/2014/main" id="{B6E3AE65-642C-44F1-B70E-B3F26264CBC3}"/>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58">
              <a:extLst>
                <a:ext uri="{FF2B5EF4-FFF2-40B4-BE49-F238E27FC236}">
                  <a16:creationId xmlns:a16="http://schemas.microsoft.com/office/drawing/2014/main" id="{1ED69F3F-8610-43C2-B553-3B876CDA7CDC}"/>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59">
              <a:extLst>
                <a:ext uri="{FF2B5EF4-FFF2-40B4-BE49-F238E27FC236}">
                  <a16:creationId xmlns:a16="http://schemas.microsoft.com/office/drawing/2014/main" id="{C6E6881D-EAAF-4164-9BE5-3956CAC5B751}"/>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Rectangle 60">
              <a:extLst>
                <a:ext uri="{FF2B5EF4-FFF2-40B4-BE49-F238E27FC236}">
                  <a16:creationId xmlns:a16="http://schemas.microsoft.com/office/drawing/2014/main" id="{9006155E-46D3-47C5-9C3C-D8451D3F2760}"/>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1">
              <a:extLst>
                <a:ext uri="{FF2B5EF4-FFF2-40B4-BE49-F238E27FC236}">
                  <a16:creationId xmlns:a16="http://schemas.microsoft.com/office/drawing/2014/main" id="{2B4FE275-441C-4AC6-9D16-263BF752D8DB}"/>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62">
              <a:extLst>
                <a:ext uri="{FF2B5EF4-FFF2-40B4-BE49-F238E27FC236}">
                  <a16:creationId xmlns:a16="http://schemas.microsoft.com/office/drawing/2014/main" id="{3C0E1681-99BD-435C-8240-BA2BEBCA0F30}"/>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63">
              <a:extLst>
                <a:ext uri="{FF2B5EF4-FFF2-40B4-BE49-F238E27FC236}">
                  <a16:creationId xmlns:a16="http://schemas.microsoft.com/office/drawing/2014/main" id="{FE32C4A1-34E0-42CF-8C14-474404EF9965}"/>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4">
              <a:extLst>
                <a:ext uri="{FF2B5EF4-FFF2-40B4-BE49-F238E27FC236}">
                  <a16:creationId xmlns:a16="http://schemas.microsoft.com/office/drawing/2014/main" id="{1D416BB3-F94A-4227-8417-229489F593EA}"/>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65">
              <a:extLst>
                <a:ext uri="{FF2B5EF4-FFF2-40B4-BE49-F238E27FC236}">
                  <a16:creationId xmlns:a16="http://schemas.microsoft.com/office/drawing/2014/main" id="{DD5FD9DD-E04A-4D65-91B8-2A75CE86C3C7}"/>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6">
              <a:extLst>
                <a:ext uri="{FF2B5EF4-FFF2-40B4-BE49-F238E27FC236}">
                  <a16:creationId xmlns:a16="http://schemas.microsoft.com/office/drawing/2014/main" id="{199473A7-9988-47E0-B697-9AE8D1FD95AA}"/>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7">
              <a:extLst>
                <a:ext uri="{FF2B5EF4-FFF2-40B4-BE49-F238E27FC236}">
                  <a16:creationId xmlns:a16="http://schemas.microsoft.com/office/drawing/2014/main" id="{6EB9FDF2-200A-4767-8B4B-22DA5B2F51F9}"/>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36" name="Picture Placeholder 9">
            <a:extLst>
              <a:ext uri="{FF2B5EF4-FFF2-40B4-BE49-F238E27FC236}">
                <a16:creationId xmlns:a16="http://schemas.microsoft.com/office/drawing/2014/main" id="{FF3527B2-A91F-4595-B1E7-F6717C3198A4}"/>
              </a:ext>
            </a:extLst>
          </p:cNvPr>
          <p:cNvSpPr>
            <a:spLocks noGrp="1"/>
          </p:cNvSpPr>
          <p:nvPr>
            <p:ph type="pic" sz="quarter" idx="13" hasCustomPrompt="1"/>
          </p:nvPr>
        </p:nvSpPr>
        <p:spPr>
          <a:xfrm>
            <a:off x="6096000" y="553248"/>
            <a:ext cx="5760638" cy="2875752"/>
          </a:xfrm>
          <a:solidFill>
            <a:schemeClr val="bg1">
              <a:lumMod val="95000"/>
            </a:schemeClr>
          </a:solidFill>
        </p:spPr>
        <p:txBody>
          <a:bodyPr anchor="ctr"/>
          <a:lstStyle>
            <a:lvl1pPr marL="0" indent="0" algn="ctr">
              <a:buNone/>
              <a:defRPr/>
            </a:lvl1pPr>
          </a:lstStyle>
          <a:p>
            <a:r>
              <a:rPr lang="en-GB" dirty="0"/>
              <a:t> </a:t>
            </a:r>
          </a:p>
        </p:txBody>
      </p:sp>
    </p:spTree>
    <p:extLst>
      <p:ext uri="{BB962C8B-B14F-4D97-AF65-F5344CB8AC3E}">
        <p14:creationId xmlns:p14="http://schemas.microsoft.com/office/powerpoint/2010/main" val="7248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 1 colonne ">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11522077" cy="446402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7" name="Titre 6">
            <a:extLst>
              <a:ext uri="{FF2B5EF4-FFF2-40B4-BE49-F238E27FC236}">
                <a16:creationId xmlns:a16="http://schemas.microsoft.com/office/drawing/2014/main" id="{F5E52BF2-A491-4678-876E-9E9820A94C15}"/>
              </a:ext>
            </a:extLst>
          </p:cNvPr>
          <p:cNvSpPr>
            <a:spLocks noGrp="1"/>
          </p:cNvSpPr>
          <p:nvPr>
            <p:ph type="title"/>
          </p:nvPr>
        </p:nvSpPr>
        <p:spPr/>
        <p:txBody>
          <a:bodyPr/>
          <a:lstStyle/>
          <a:p>
            <a:r>
              <a:rPr lang="fr-FR" smtClean="0"/>
              <a:t>Modifiez le style du titre</a:t>
            </a:r>
            <a:endParaRPr lang="en-GB"/>
          </a:p>
        </p:txBody>
      </p:sp>
      <p:sp>
        <p:nvSpPr>
          <p:cNvPr id="2" name="Espace réservé de la date 1">
            <a:extLst>
              <a:ext uri="{FF2B5EF4-FFF2-40B4-BE49-F238E27FC236}">
                <a16:creationId xmlns:a16="http://schemas.microsoft.com/office/drawing/2014/main" id="{F130FF49-B37F-49FD-B932-260EAEC70933}"/>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8" name="Espace réservé du pied de page 7">
            <a:extLst>
              <a:ext uri="{FF2B5EF4-FFF2-40B4-BE49-F238E27FC236}">
                <a16:creationId xmlns:a16="http://schemas.microsoft.com/office/drawing/2014/main" id="{FC9AD240-1B70-4C2C-9C07-D7E3CFF6E4AF}"/>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9" name="Espace réservé du numéro de diapositive 8">
            <a:extLst>
              <a:ext uri="{FF2B5EF4-FFF2-40B4-BE49-F238E27FC236}">
                <a16:creationId xmlns:a16="http://schemas.microsoft.com/office/drawing/2014/main" id="{4A7E2E7D-9129-4380-81EF-14371467A872}"/>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68102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noFill/>
        </p:spPr>
        <p:txBody>
          <a:bodyPr/>
          <a:lstStyle/>
          <a:p>
            <a:r>
              <a:rPr lang="fr-FR" smtClean="0"/>
              <a:t>Modifiez le style du titre</a:t>
            </a:r>
            <a:endParaRPr lang="fr-FR" dirty="0"/>
          </a:p>
        </p:txBody>
      </p:sp>
      <p:sp>
        <p:nvSpPr>
          <p:cNvPr id="3" name="Espace réservé du contenu 2"/>
          <p:cNvSpPr>
            <a:spLocks noGrp="1"/>
          </p:cNvSpPr>
          <p:nvPr>
            <p:ph idx="1"/>
          </p:nvPr>
        </p:nvSpPr>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11"/>
          </p:nvPr>
        </p:nvSpPr>
        <p:spPr/>
        <p:txBody>
          <a:bodyPr/>
          <a:lstStyle/>
          <a:p>
            <a:r>
              <a:rPr lang="fr-FR" smtClean="0"/>
              <a:t>Option RA-RV - projet</a:t>
            </a:r>
            <a:endParaRPr lang="fr-FR" dirty="0"/>
          </a:p>
        </p:txBody>
      </p:sp>
      <p:sp>
        <p:nvSpPr>
          <p:cNvPr id="6" name="Espace réservé du numéro de diapositive 5"/>
          <p:cNvSpPr>
            <a:spLocks noGrp="1"/>
          </p:cNvSpPr>
          <p:nvPr>
            <p:ph type="sldNum" sz="quarter" idx="12"/>
          </p:nvPr>
        </p:nvSpPr>
        <p:spPr/>
        <p:txBody>
          <a:bodyPr/>
          <a:lstStyle/>
          <a:p>
            <a:fld id="{AC07F112-F810-4E5E-ACA2-6C392EA01B58}" type="slidenum">
              <a:rPr lang="fr-FR" smtClean="0"/>
              <a:t>‹N°›</a:t>
            </a:fld>
            <a:endParaRPr lang="fr-FR"/>
          </a:p>
        </p:txBody>
      </p:sp>
    </p:spTree>
    <p:extLst>
      <p:ext uri="{BB962C8B-B14F-4D97-AF65-F5344CB8AC3E}">
        <p14:creationId xmlns:p14="http://schemas.microsoft.com/office/powerpoint/2010/main" val="24981655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u 1 colonne &amp; visuel à dro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3" y="1628800"/>
            <a:ext cx="8497341" cy="446402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a:extLst>
              <a:ext uri="{FF2B5EF4-FFF2-40B4-BE49-F238E27FC236}">
                <a16:creationId xmlns:a16="http://schemas.microsoft.com/office/drawing/2014/main" id="{7FD9FC23-5215-4012-BD98-E5C00658B8D1}"/>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5" name="Espace réservé du pied de page 4">
            <a:extLst>
              <a:ext uri="{FF2B5EF4-FFF2-40B4-BE49-F238E27FC236}">
                <a16:creationId xmlns:a16="http://schemas.microsoft.com/office/drawing/2014/main" id="{568D2952-3EC8-48C2-B615-3F64B571D35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6" name="Espace réservé du numéro de diapositive 5">
            <a:extLst>
              <a:ext uri="{FF2B5EF4-FFF2-40B4-BE49-F238E27FC236}">
                <a16:creationId xmlns:a16="http://schemas.microsoft.com/office/drawing/2014/main" id="{FBEFD684-202D-4D8F-8AFC-EAA02D8EBAD8}"/>
              </a:ext>
            </a:extLst>
          </p:cNvPr>
          <p:cNvSpPr>
            <a:spLocks noGrp="1"/>
          </p:cNvSpPr>
          <p:nvPr>
            <p:ph type="sldNum" sz="quarter" idx="12"/>
          </p:nvPr>
        </p:nvSpPr>
        <p:spPr/>
        <p:txBody>
          <a:bodyPr/>
          <a:lstStyle/>
          <a:p>
            <a:fld id="{A57235EC-159A-4C7E-A680-7883DF5088C2}" type="slidenum">
              <a:rPr lang="fr-FR" smtClean="0"/>
              <a:t>‹N°›</a:t>
            </a:fld>
            <a:endParaRPr lang="fr-FR" dirty="0"/>
          </a:p>
        </p:txBody>
      </p:sp>
      <p:sp>
        <p:nvSpPr>
          <p:cNvPr id="8" name="Espace réservé pour une image  7">
            <a:extLst>
              <a:ext uri="{FF2B5EF4-FFF2-40B4-BE49-F238E27FC236}">
                <a16:creationId xmlns:a16="http://schemas.microsoft.com/office/drawing/2014/main" id="{66C36ED7-85D5-4DA5-A2F8-E9B7D2D241E0}"/>
              </a:ext>
            </a:extLst>
          </p:cNvPr>
          <p:cNvSpPr>
            <a:spLocks noGrp="1"/>
          </p:cNvSpPr>
          <p:nvPr>
            <p:ph type="pic" sz="quarter" idx="13" hasCustomPrompt="1"/>
          </p:nvPr>
        </p:nvSpPr>
        <p:spPr>
          <a:xfrm>
            <a:off x="8840742" y="332656"/>
            <a:ext cx="3016250" cy="3024335"/>
          </a:xfrm>
          <a:solidFill>
            <a:schemeClr val="tx2"/>
          </a:solidFill>
        </p:spPr>
        <p:txBody>
          <a:bodyPr anchor="ctr"/>
          <a:lstStyle>
            <a:lvl1pPr marL="0" indent="0" algn="ctr">
              <a:buNone/>
              <a:defRPr/>
            </a:lvl1pPr>
          </a:lstStyle>
          <a:p>
            <a:r>
              <a:rPr lang="fr-FR" dirty="0"/>
              <a:t> </a:t>
            </a:r>
          </a:p>
        </p:txBody>
      </p:sp>
      <p:sp>
        <p:nvSpPr>
          <p:cNvPr id="10" name="Espace réservé du texte 9">
            <a:extLst>
              <a:ext uri="{FF2B5EF4-FFF2-40B4-BE49-F238E27FC236}">
                <a16:creationId xmlns:a16="http://schemas.microsoft.com/office/drawing/2014/main" id="{14667503-A35A-4183-9FFD-A3080003A0E3}"/>
              </a:ext>
            </a:extLst>
          </p:cNvPr>
          <p:cNvSpPr>
            <a:spLocks noGrp="1"/>
          </p:cNvSpPr>
          <p:nvPr>
            <p:ph type="body" sz="quarter" idx="14"/>
          </p:nvPr>
        </p:nvSpPr>
        <p:spPr>
          <a:xfrm>
            <a:off x="8840788" y="3357563"/>
            <a:ext cx="3016250" cy="2735262"/>
          </a:xfrm>
          <a:solidFill>
            <a:schemeClr val="accent4"/>
          </a:solidFill>
        </p:spPr>
        <p:txBody>
          <a:bodyPr lIns="252000" rIns="72000" anchor="ctr">
            <a:normAutofit/>
          </a:bodyPr>
          <a:lstStyle>
            <a:lvl1pPr marL="0" indent="0">
              <a:buNone/>
              <a:defRPr sz="160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7" name="Title 6">
            <a:extLst>
              <a:ext uri="{FF2B5EF4-FFF2-40B4-BE49-F238E27FC236}">
                <a16:creationId xmlns:a16="http://schemas.microsoft.com/office/drawing/2014/main" id="{3AB881FD-F14F-4699-AD0C-5A9CE4406B9B}"/>
              </a:ext>
            </a:extLst>
          </p:cNvPr>
          <p:cNvSpPr>
            <a:spLocks noGrp="1"/>
          </p:cNvSpPr>
          <p:nvPr>
            <p:ph type="title"/>
          </p:nvPr>
        </p:nvSpPr>
        <p:spPr>
          <a:xfrm>
            <a:off x="334963" y="473281"/>
            <a:ext cx="8505779" cy="903235"/>
          </a:xfrm>
        </p:spPr>
        <p:txBody>
          <a:bodyPr/>
          <a:lstStyle/>
          <a:p>
            <a:r>
              <a:rPr lang="fr-FR" smtClean="0"/>
              <a:t>Modifiez le style du titre</a:t>
            </a:r>
            <a:endParaRPr lang="en-GB" dirty="0"/>
          </a:p>
        </p:txBody>
      </p:sp>
    </p:spTree>
    <p:extLst>
      <p:ext uri="{BB962C8B-B14F-4D97-AF65-F5344CB8AC3E}">
        <p14:creationId xmlns:p14="http://schemas.microsoft.com/office/powerpoint/2010/main" val="21874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8363168" y="332656"/>
            <a:ext cx="3493824" cy="3024335"/>
          </a:xfrm>
          <a:solidFill>
            <a:schemeClr val="tx2"/>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8363214" y="3357563"/>
            <a:ext cx="3493824" cy="2519709"/>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349088" y="332656"/>
            <a:ext cx="3493824" cy="3024335"/>
          </a:xfrm>
          <a:solidFill>
            <a:schemeClr val="tx2"/>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349088" y="3357563"/>
            <a:ext cx="3493824" cy="2519709"/>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3493824" cy="3024335"/>
          </a:xfrm>
          <a:solidFill>
            <a:schemeClr val="tx2"/>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3357563"/>
            <a:ext cx="3493824" cy="2519709"/>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grpSp>
        <p:nvGrpSpPr>
          <p:cNvPr id="20" name="Groupe 19">
            <a:extLst>
              <a:ext uri="{FF2B5EF4-FFF2-40B4-BE49-F238E27FC236}">
                <a16:creationId xmlns:a16="http://schemas.microsoft.com/office/drawing/2014/main" id="{CE68A125-EB65-4FAC-BAEF-F30666636FE5}"/>
              </a:ext>
            </a:extLst>
          </p:cNvPr>
          <p:cNvGrpSpPr/>
          <p:nvPr userDrawn="1"/>
        </p:nvGrpSpPr>
        <p:grpSpPr>
          <a:xfrm>
            <a:off x="12103894" y="332656"/>
            <a:ext cx="88106" cy="1402510"/>
            <a:chOff x="12103894" y="219915"/>
            <a:chExt cx="88106" cy="1473016"/>
          </a:xfrm>
        </p:grpSpPr>
        <p:sp>
          <p:nvSpPr>
            <p:cNvPr id="21" name="Rectangle 20">
              <a:extLst>
                <a:ext uri="{FF2B5EF4-FFF2-40B4-BE49-F238E27FC236}">
                  <a16:creationId xmlns:a16="http://schemas.microsoft.com/office/drawing/2014/main" id="{10F3E63A-5010-446B-81EA-97C875B02F02}"/>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C031D25-A230-4401-AD52-0086F7E99C58}"/>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87A4E2F-4A13-498F-8CDD-DAB224BCC836}"/>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1E0D5A9-A3CD-41BD-B06F-81D7987E028C}"/>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3359" y="6283670"/>
            <a:ext cx="518392" cy="395557"/>
          </a:xfrm>
          <a:prstGeom prst="rect">
            <a:avLst/>
          </a:prstGeom>
        </p:spPr>
      </p:pic>
      <p:pic>
        <p:nvPicPr>
          <p:cNvPr id="25" name="Imag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0364" y="6283670"/>
            <a:ext cx="476975" cy="395557"/>
          </a:xfrm>
          <a:prstGeom prst="rect">
            <a:avLst/>
          </a:prstGeom>
        </p:spPr>
      </p:pic>
      <p:pic>
        <p:nvPicPr>
          <p:cNvPr id="26" name="Image 2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4898" y="6283670"/>
            <a:ext cx="400902" cy="395557"/>
          </a:xfrm>
          <a:prstGeom prst="rect">
            <a:avLst/>
          </a:prstGeom>
        </p:spPr>
      </p:pic>
      <p:pic>
        <p:nvPicPr>
          <p:cNvPr id="27" name="Imag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1632" y="6283670"/>
            <a:ext cx="877912" cy="395557"/>
          </a:xfrm>
          <a:prstGeom prst="rect">
            <a:avLst/>
          </a:prstGeom>
        </p:spPr>
      </p:pic>
      <p:pic>
        <p:nvPicPr>
          <p:cNvPr id="28" name="Image 2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77104" y="6199763"/>
            <a:ext cx="1225700" cy="563370"/>
          </a:xfrm>
          <a:prstGeom prst="rect">
            <a:avLst/>
          </a:prstGeom>
        </p:spPr>
      </p:pic>
    </p:spTree>
    <p:extLst>
      <p:ext uri="{BB962C8B-B14F-4D97-AF65-F5344CB8AC3E}">
        <p14:creationId xmlns:p14="http://schemas.microsoft.com/office/powerpoint/2010/main" val="40353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6179549" y="332656"/>
            <a:ext cx="2743200" cy="2644876"/>
          </a:xfrm>
          <a:solidFill>
            <a:schemeClr val="tx2"/>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6179595" y="2977533"/>
            <a:ext cx="2743200" cy="289974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3269161" y="332656"/>
            <a:ext cx="2743200" cy="2644876"/>
          </a:xfrm>
          <a:solidFill>
            <a:schemeClr val="tx2"/>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3269207" y="2977533"/>
            <a:ext cx="2743200" cy="289974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2743200" cy="2644876"/>
          </a:xfrm>
          <a:solidFill>
            <a:schemeClr val="tx2"/>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2977533"/>
            <a:ext cx="2743200" cy="289974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2" name="Espace réservé pour une image  7">
            <a:extLst>
              <a:ext uri="{FF2B5EF4-FFF2-40B4-BE49-F238E27FC236}">
                <a16:creationId xmlns:a16="http://schemas.microsoft.com/office/drawing/2014/main" id="{68B0DC8E-558C-42E7-A783-1FF232BDF86E}"/>
              </a:ext>
            </a:extLst>
          </p:cNvPr>
          <p:cNvSpPr>
            <a:spLocks noGrp="1"/>
          </p:cNvSpPr>
          <p:nvPr>
            <p:ph type="pic" sz="quarter" idx="19" hasCustomPrompt="1"/>
          </p:nvPr>
        </p:nvSpPr>
        <p:spPr>
          <a:xfrm>
            <a:off x="9089937" y="332656"/>
            <a:ext cx="2743200" cy="2644876"/>
          </a:xfrm>
          <a:solidFill>
            <a:schemeClr val="tx2"/>
          </a:solidFill>
        </p:spPr>
        <p:txBody>
          <a:bodyPr anchor="ctr"/>
          <a:lstStyle>
            <a:lvl1pPr marL="0" indent="0" algn="ctr">
              <a:buNone/>
              <a:defRPr/>
            </a:lvl1pPr>
          </a:lstStyle>
          <a:p>
            <a:r>
              <a:rPr lang="fr-FR" dirty="0"/>
              <a:t> </a:t>
            </a:r>
          </a:p>
        </p:txBody>
      </p:sp>
      <p:sp>
        <p:nvSpPr>
          <p:cNvPr id="83" name="Espace réservé du texte 9">
            <a:extLst>
              <a:ext uri="{FF2B5EF4-FFF2-40B4-BE49-F238E27FC236}">
                <a16:creationId xmlns:a16="http://schemas.microsoft.com/office/drawing/2014/main" id="{776BF29C-AD35-4C7F-831C-F2CFEE572184}"/>
              </a:ext>
            </a:extLst>
          </p:cNvPr>
          <p:cNvSpPr>
            <a:spLocks noGrp="1"/>
          </p:cNvSpPr>
          <p:nvPr>
            <p:ph type="body" sz="quarter" idx="20"/>
          </p:nvPr>
        </p:nvSpPr>
        <p:spPr>
          <a:xfrm>
            <a:off x="9089983" y="2977533"/>
            <a:ext cx="2743200" cy="289974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grpSp>
        <p:nvGrpSpPr>
          <p:cNvPr id="22" name="Groupe 21">
            <a:extLst>
              <a:ext uri="{FF2B5EF4-FFF2-40B4-BE49-F238E27FC236}">
                <a16:creationId xmlns:a16="http://schemas.microsoft.com/office/drawing/2014/main" id="{07789B05-7D29-434D-AD11-E19BD8BD65DF}"/>
              </a:ext>
            </a:extLst>
          </p:cNvPr>
          <p:cNvGrpSpPr/>
          <p:nvPr userDrawn="1"/>
        </p:nvGrpSpPr>
        <p:grpSpPr>
          <a:xfrm>
            <a:off x="12103894" y="332656"/>
            <a:ext cx="88106" cy="1402510"/>
            <a:chOff x="12103894" y="219915"/>
            <a:chExt cx="88106" cy="1473016"/>
          </a:xfrm>
        </p:grpSpPr>
        <p:sp>
          <p:nvSpPr>
            <p:cNvPr id="23" name="Rectangle 22">
              <a:extLst>
                <a:ext uri="{FF2B5EF4-FFF2-40B4-BE49-F238E27FC236}">
                  <a16:creationId xmlns:a16="http://schemas.microsoft.com/office/drawing/2014/main" id="{4DC8BB07-E2F7-4D78-8B74-20F91D911F8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DD63305-5CC0-441F-A565-F7218DF4FAA8}"/>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67977A25-DAC8-4845-B7DF-5CD478A99964}"/>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DE72A8A-DBB7-48C8-AD3C-569CE9834DFF}"/>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3359" y="6283670"/>
            <a:ext cx="518392" cy="395557"/>
          </a:xfrm>
          <a:prstGeom prst="rect">
            <a:avLst/>
          </a:prstGeom>
        </p:spPr>
      </p:pic>
      <p:pic>
        <p:nvPicPr>
          <p:cNvPr id="27" name="Imag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0364" y="6283670"/>
            <a:ext cx="476975" cy="395557"/>
          </a:xfrm>
          <a:prstGeom prst="rect">
            <a:avLst/>
          </a:prstGeom>
        </p:spPr>
      </p:pic>
      <p:pic>
        <p:nvPicPr>
          <p:cNvPr id="28" name="Imag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4898" y="6283670"/>
            <a:ext cx="400902" cy="395557"/>
          </a:xfrm>
          <a:prstGeom prst="rect">
            <a:avLst/>
          </a:prstGeom>
        </p:spPr>
      </p:pic>
      <p:pic>
        <p:nvPicPr>
          <p:cNvPr id="29" name="Imag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1632" y="6283670"/>
            <a:ext cx="877912" cy="395557"/>
          </a:xfrm>
          <a:prstGeom prst="rect">
            <a:avLst/>
          </a:prstGeom>
        </p:spPr>
      </p:pic>
      <p:pic>
        <p:nvPicPr>
          <p:cNvPr id="30" name="Image 2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77104" y="6199763"/>
            <a:ext cx="1225700" cy="563370"/>
          </a:xfrm>
          <a:prstGeom prst="rect">
            <a:avLst/>
          </a:prstGeom>
        </p:spPr>
      </p:pic>
    </p:spTree>
    <p:extLst>
      <p:ext uri="{BB962C8B-B14F-4D97-AF65-F5344CB8AC3E}">
        <p14:creationId xmlns:p14="http://schemas.microsoft.com/office/powerpoint/2010/main" val="419170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816130" y="234333"/>
            <a:ext cx="2702778" cy="1496711"/>
          </a:xfrm>
          <a:solidFill>
            <a:schemeClr val="tx2"/>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816176" y="1729398"/>
            <a:ext cx="2702778" cy="1207713"/>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39285" y="234333"/>
            <a:ext cx="2702778" cy="1496711"/>
          </a:xfrm>
          <a:solidFill>
            <a:schemeClr val="tx2"/>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39285" y="1729398"/>
            <a:ext cx="2702778" cy="1207713"/>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p:nvPr>
        </p:nvSpPr>
        <p:spPr>
          <a:xfrm>
            <a:off x="1662348" y="234333"/>
            <a:ext cx="2702778" cy="1496711"/>
          </a:xfrm>
          <a:solidFill>
            <a:schemeClr val="tx2"/>
          </a:solidFill>
        </p:spPr>
        <p:txBody>
          <a:bodyPr anchor="ctr"/>
          <a:lstStyle>
            <a:lvl1pPr marL="0" indent="0" algn="ctr">
              <a:buNone/>
              <a:defRPr/>
            </a:lvl1pPr>
          </a:lstStyle>
          <a:p>
            <a:r>
              <a:rPr lang="fr-FR" smtClean="0"/>
              <a:t>Cliquez sur l'icône pour ajouter une image</a:t>
            </a:r>
            <a:endParaRPr lang="fr-FR" dirty="0"/>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662394" y="1729398"/>
            <a:ext cx="2702778" cy="1207713"/>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5" name="Espace réservé pour une image  7">
            <a:extLst>
              <a:ext uri="{FF2B5EF4-FFF2-40B4-BE49-F238E27FC236}">
                <a16:creationId xmlns:a16="http://schemas.microsoft.com/office/drawing/2014/main" id="{705266E8-C294-475A-88E4-57A9B86665E6}"/>
              </a:ext>
            </a:extLst>
          </p:cNvPr>
          <p:cNvSpPr>
            <a:spLocks noGrp="1"/>
          </p:cNvSpPr>
          <p:nvPr>
            <p:ph type="pic" sz="quarter" idx="20" hasCustomPrompt="1"/>
          </p:nvPr>
        </p:nvSpPr>
        <p:spPr>
          <a:xfrm>
            <a:off x="7816084" y="3169684"/>
            <a:ext cx="2702778" cy="1496711"/>
          </a:xfrm>
          <a:solidFill>
            <a:schemeClr val="tx2"/>
          </a:solidFill>
        </p:spPr>
        <p:txBody>
          <a:bodyPr anchor="ctr"/>
          <a:lstStyle>
            <a:lvl1pPr marL="0" indent="0" algn="ctr">
              <a:buNone/>
              <a:defRPr/>
            </a:lvl1pPr>
          </a:lstStyle>
          <a:p>
            <a:r>
              <a:rPr lang="fr-FR" dirty="0"/>
              <a:t> </a:t>
            </a:r>
          </a:p>
        </p:txBody>
      </p:sp>
      <p:sp>
        <p:nvSpPr>
          <p:cNvPr id="96" name="Espace réservé du texte 9">
            <a:extLst>
              <a:ext uri="{FF2B5EF4-FFF2-40B4-BE49-F238E27FC236}">
                <a16:creationId xmlns:a16="http://schemas.microsoft.com/office/drawing/2014/main" id="{A2997D85-2C77-4CF8-ADEC-C37343168803}"/>
              </a:ext>
            </a:extLst>
          </p:cNvPr>
          <p:cNvSpPr>
            <a:spLocks noGrp="1"/>
          </p:cNvSpPr>
          <p:nvPr>
            <p:ph type="body" sz="quarter" idx="21"/>
          </p:nvPr>
        </p:nvSpPr>
        <p:spPr>
          <a:xfrm>
            <a:off x="7816130" y="4664749"/>
            <a:ext cx="2702778" cy="1207713"/>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7" name="Espace réservé pour une image  7">
            <a:extLst>
              <a:ext uri="{FF2B5EF4-FFF2-40B4-BE49-F238E27FC236}">
                <a16:creationId xmlns:a16="http://schemas.microsoft.com/office/drawing/2014/main" id="{6A4A2BFB-8957-4132-9672-3E0A18CA1EA9}"/>
              </a:ext>
            </a:extLst>
          </p:cNvPr>
          <p:cNvSpPr>
            <a:spLocks noGrp="1"/>
          </p:cNvSpPr>
          <p:nvPr>
            <p:ph type="pic" sz="quarter" idx="22" hasCustomPrompt="1"/>
          </p:nvPr>
        </p:nvSpPr>
        <p:spPr>
          <a:xfrm>
            <a:off x="4739285" y="3169684"/>
            <a:ext cx="2702778" cy="1496711"/>
          </a:xfrm>
          <a:solidFill>
            <a:schemeClr val="tx2"/>
          </a:solidFill>
        </p:spPr>
        <p:txBody>
          <a:bodyPr anchor="ctr"/>
          <a:lstStyle>
            <a:lvl1pPr marL="0" indent="0" algn="ctr">
              <a:buNone/>
              <a:defRPr/>
            </a:lvl1pPr>
          </a:lstStyle>
          <a:p>
            <a:r>
              <a:rPr lang="fr-FR" dirty="0"/>
              <a:t> </a:t>
            </a:r>
          </a:p>
        </p:txBody>
      </p:sp>
      <p:sp>
        <p:nvSpPr>
          <p:cNvPr id="98" name="Espace réservé du texte 9">
            <a:extLst>
              <a:ext uri="{FF2B5EF4-FFF2-40B4-BE49-F238E27FC236}">
                <a16:creationId xmlns:a16="http://schemas.microsoft.com/office/drawing/2014/main" id="{8F0332D4-97AE-4097-9AF8-D14E3F894441}"/>
              </a:ext>
            </a:extLst>
          </p:cNvPr>
          <p:cNvSpPr>
            <a:spLocks noGrp="1"/>
          </p:cNvSpPr>
          <p:nvPr>
            <p:ph type="body" sz="quarter" idx="23"/>
          </p:nvPr>
        </p:nvSpPr>
        <p:spPr>
          <a:xfrm>
            <a:off x="4739285" y="4664749"/>
            <a:ext cx="2702778" cy="1207713"/>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9" name="Espace réservé pour une image  7">
            <a:extLst>
              <a:ext uri="{FF2B5EF4-FFF2-40B4-BE49-F238E27FC236}">
                <a16:creationId xmlns:a16="http://schemas.microsoft.com/office/drawing/2014/main" id="{748CD933-B895-4719-BA76-5BFD7B7F4A7F}"/>
              </a:ext>
            </a:extLst>
          </p:cNvPr>
          <p:cNvSpPr>
            <a:spLocks noGrp="1"/>
          </p:cNvSpPr>
          <p:nvPr>
            <p:ph type="pic" sz="quarter" idx="24" hasCustomPrompt="1"/>
          </p:nvPr>
        </p:nvSpPr>
        <p:spPr>
          <a:xfrm>
            <a:off x="1662302" y="3169684"/>
            <a:ext cx="2702778" cy="1496711"/>
          </a:xfrm>
          <a:solidFill>
            <a:schemeClr val="tx2"/>
          </a:solidFill>
        </p:spPr>
        <p:txBody>
          <a:bodyPr anchor="ctr"/>
          <a:lstStyle>
            <a:lvl1pPr marL="0" indent="0" algn="ctr">
              <a:buNone/>
              <a:defRPr/>
            </a:lvl1pPr>
          </a:lstStyle>
          <a:p>
            <a:r>
              <a:rPr lang="fr-FR" dirty="0"/>
              <a:t> </a:t>
            </a:r>
          </a:p>
        </p:txBody>
      </p:sp>
      <p:sp>
        <p:nvSpPr>
          <p:cNvPr id="100" name="Espace réservé du texte 9">
            <a:extLst>
              <a:ext uri="{FF2B5EF4-FFF2-40B4-BE49-F238E27FC236}">
                <a16:creationId xmlns:a16="http://schemas.microsoft.com/office/drawing/2014/main" id="{4F7ECD7B-BD97-406F-BD7A-C8EC86301D97}"/>
              </a:ext>
            </a:extLst>
          </p:cNvPr>
          <p:cNvSpPr>
            <a:spLocks noGrp="1"/>
          </p:cNvSpPr>
          <p:nvPr>
            <p:ph type="body" sz="quarter" idx="25"/>
          </p:nvPr>
        </p:nvSpPr>
        <p:spPr>
          <a:xfrm>
            <a:off x="1662348" y="4664749"/>
            <a:ext cx="2702778" cy="1207713"/>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grpSp>
        <p:nvGrpSpPr>
          <p:cNvPr id="26" name="Groupe 25">
            <a:extLst>
              <a:ext uri="{FF2B5EF4-FFF2-40B4-BE49-F238E27FC236}">
                <a16:creationId xmlns:a16="http://schemas.microsoft.com/office/drawing/2014/main" id="{3281DB67-C7F4-4F3F-B5A7-CED9AC0E2079}"/>
              </a:ext>
            </a:extLst>
          </p:cNvPr>
          <p:cNvGrpSpPr/>
          <p:nvPr userDrawn="1"/>
        </p:nvGrpSpPr>
        <p:grpSpPr>
          <a:xfrm>
            <a:off x="12103894" y="332656"/>
            <a:ext cx="88106" cy="1402510"/>
            <a:chOff x="12103894" y="219915"/>
            <a:chExt cx="88106" cy="1473016"/>
          </a:xfrm>
        </p:grpSpPr>
        <p:sp>
          <p:nvSpPr>
            <p:cNvPr id="27" name="Rectangle 26">
              <a:extLst>
                <a:ext uri="{FF2B5EF4-FFF2-40B4-BE49-F238E27FC236}">
                  <a16:creationId xmlns:a16="http://schemas.microsoft.com/office/drawing/2014/main" id="{7A99ABDD-68E1-4808-94C6-A7C62557FEF9}"/>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A2CF4DF-AC0B-4842-B5AD-DD8476AB439D}"/>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60311C-7EED-44DB-9FB3-D4AC4D1896F4}"/>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AC7B91C-9E22-4A97-8217-C95E28F5A79E}"/>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Imag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3359" y="6283670"/>
            <a:ext cx="518392" cy="395557"/>
          </a:xfrm>
          <a:prstGeom prst="rect">
            <a:avLst/>
          </a:prstGeom>
        </p:spPr>
      </p:pic>
      <p:pic>
        <p:nvPicPr>
          <p:cNvPr id="31" name="Imag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0364" y="6283670"/>
            <a:ext cx="476975" cy="395557"/>
          </a:xfrm>
          <a:prstGeom prst="rect">
            <a:avLst/>
          </a:prstGeom>
        </p:spPr>
      </p:pic>
      <p:pic>
        <p:nvPicPr>
          <p:cNvPr id="32" name="Image 3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4898" y="6283670"/>
            <a:ext cx="400902" cy="395557"/>
          </a:xfrm>
          <a:prstGeom prst="rect">
            <a:avLst/>
          </a:prstGeom>
        </p:spPr>
      </p:pic>
      <p:pic>
        <p:nvPicPr>
          <p:cNvPr id="33" name="Image 3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1632" y="6283670"/>
            <a:ext cx="877912" cy="395557"/>
          </a:xfrm>
          <a:prstGeom prst="rect">
            <a:avLst/>
          </a:prstGeom>
        </p:spPr>
      </p:pic>
      <p:pic>
        <p:nvPicPr>
          <p:cNvPr id="34" name="Image 3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77104" y="6199763"/>
            <a:ext cx="1225700" cy="563370"/>
          </a:xfrm>
          <a:prstGeom prst="rect">
            <a:avLst/>
          </a:prstGeom>
        </p:spPr>
      </p:pic>
    </p:spTree>
    <p:extLst>
      <p:ext uri="{BB962C8B-B14F-4D97-AF65-F5344CB8AC3E}">
        <p14:creationId xmlns:p14="http://schemas.microsoft.com/office/powerpoint/2010/main" val="17553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660389" y="1792717"/>
            <a:ext cx="2532275" cy="2263260"/>
          </a:xfrm>
          <a:solidFill>
            <a:schemeClr val="tx2"/>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660435"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97047" y="1792717"/>
            <a:ext cx="2532275" cy="2263260"/>
          </a:xfrm>
          <a:solidFill>
            <a:schemeClr val="tx2"/>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97047" y="4046195"/>
            <a:ext cx="2532275" cy="182625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1933659" y="1792717"/>
            <a:ext cx="2532275" cy="2263260"/>
          </a:xfrm>
          <a:solidFill>
            <a:schemeClr val="tx2"/>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933705"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2" name="Titre 1">
            <a:extLst>
              <a:ext uri="{FF2B5EF4-FFF2-40B4-BE49-F238E27FC236}">
                <a16:creationId xmlns:a16="http://schemas.microsoft.com/office/drawing/2014/main" id="{F1053E8D-CFF5-4C43-A1A8-B671D4CC889F}"/>
              </a:ext>
            </a:extLst>
          </p:cNvPr>
          <p:cNvSpPr>
            <a:spLocks noGrp="1"/>
          </p:cNvSpPr>
          <p:nvPr>
            <p:ph type="title"/>
          </p:nvPr>
        </p:nvSpPr>
        <p:spPr>
          <a:xfrm>
            <a:off x="334962" y="473281"/>
            <a:ext cx="11522076" cy="903236"/>
          </a:xfrm>
        </p:spPr>
        <p:txBody>
          <a:bodyPr/>
          <a:lstStyle/>
          <a:p>
            <a:r>
              <a:rPr lang="fr-FR" smtClean="0"/>
              <a:t>Modifiez le style du titre</a:t>
            </a:r>
            <a:endParaRPr lang="fr-FR"/>
          </a:p>
        </p:txBody>
      </p:sp>
    </p:spTree>
    <p:extLst>
      <p:ext uri="{BB962C8B-B14F-4D97-AF65-F5344CB8AC3E}">
        <p14:creationId xmlns:p14="http://schemas.microsoft.com/office/powerpoint/2010/main" val="40474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4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
        <p:nvSpPr>
          <p:cNvPr id="2" name="Titre 1">
            <a:extLst>
              <a:ext uri="{FF2B5EF4-FFF2-40B4-BE49-F238E27FC236}">
                <a16:creationId xmlns:a16="http://schemas.microsoft.com/office/drawing/2014/main" id="{AEC4DA45-25EF-46DC-A4CD-97FA725211E6}"/>
              </a:ext>
            </a:extLst>
          </p:cNvPr>
          <p:cNvSpPr>
            <a:spLocks noGrp="1"/>
          </p:cNvSpPr>
          <p:nvPr>
            <p:ph type="title"/>
          </p:nvPr>
        </p:nvSpPr>
        <p:spPr>
          <a:xfrm>
            <a:off x="334962" y="473281"/>
            <a:ext cx="11522076" cy="903236"/>
          </a:xfrm>
        </p:spPr>
        <p:txBody>
          <a:bodyPr/>
          <a:lstStyle/>
          <a:p>
            <a:r>
              <a:rPr lang="fr-FR" smtClean="0"/>
              <a:t>Modifiez le style du titre</a:t>
            </a:r>
            <a:endParaRPr lang="fr-FR"/>
          </a:p>
        </p:txBody>
      </p:sp>
      <p:sp>
        <p:nvSpPr>
          <p:cNvPr id="84" name="Espace réservé pour une image  7">
            <a:extLst>
              <a:ext uri="{FF2B5EF4-FFF2-40B4-BE49-F238E27FC236}">
                <a16:creationId xmlns:a16="http://schemas.microsoft.com/office/drawing/2014/main" id="{2962F9AF-D5A8-4082-BB7B-E1A648E39132}"/>
              </a:ext>
            </a:extLst>
          </p:cNvPr>
          <p:cNvSpPr>
            <a:spLocks noGrp="1"/>
          </p:cNvSpPr>
          <p:nvPr>
            <p:ph type="pic" sz="quarter" idx="13" hasCustomPrompt="1"/>
          </p:nvPr>
        </p:nvSpPr>
        <p:spPr>
          <a:xfrm>
            <a:off x="6271481" y="1805417"/>
            <a:ext cx="2532275" cy="2263260"/>
          </a:xfrm>
          <a:solidFill>
            <a:schemeClr val="tx2"/>
          </a:solidFill>
        </p:spPr>
        <p:txBody>
          <a:bodyPr anchor="ctr"/>
          <a:lstStyle>
            <a:lvl1pPr marL="0" indent="0" algn="ctr">
              <a:buNone/>
              <a:defRPr/>
            </a:lvl1pPr>
          </a:lstStyle>
          <a:p>
            <a:r>
              <a:rPr lang="fr-FR" dirty="0"/>
              <a:t> </a:t>
            </a:r>
          </a:p>
        </p:txBody>
      </p:sp>
      <p:sp>
        <p:nvSpPr>
          <p:cNvPr id="85" name="Espace réservé du texte 9">
            <a:extLst>
              <a:ext uri="{FF2B5EF4-FFF2-40B4-BE49-F238E27FC236}">
                <a16:creationId xmlns:a16="http://schemas.microsoft.com/office/drawing/2014/main" id="{54171FCB-7DA5-4317-A4BA-98AB35D9094B}"/>
              </a:ext>
            </a:extLst>
          </p:cNvPr>
          <p:cNvSpPr>
            <a:spLocks noGrp="1"/>
          </p:cNvSpPr>
          <p:nvPr>
            <p:ph type="body" sz="quarter" idx="14"/>
          </p:nvPr>
        </p:nvSpPr>
        <p:spPr>
          <a:xfrm>
            <a:off x="6271527" y="4046195"/>
            <a:ext cx="2532275" cy="182625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6" name="Espace réservé pour une image  7">
            <a:extLst>
              <a:ext uri="{FF2B5EF4-FFF2-40B4-BE49-F238E27FC236}">
                <a16:creationId xmlns:a16="http://schemas.microsoft.com/office/drawing/2014/main" id="{271D3825-DAFD-4547-8BD9-F5D6AE2B7891}"/>
              </a:ext>
            </a:extLst>
          </p:cNvPr>
          <p:cNvSpPr>
            <a:spLocks noGrp="1"/>
          </p:cNvSpPr>
          <p:nvPr>
            <p:ph type="pic" sz="quarter" idx="15" hasCustomPrompt="1"/>
          </p:nvPr>
        </p:nvSpPr>
        <p:spPr>
          <a:xfrm>
            <a:off x="3408139" y="1805417"/>
            <a:ext cx="2532275" cy="2263260"/>
          </a:xfrm>
          <a:solidFill>
            <a:schemeClr val="tx2"/>
          </a:solidFill>
        </p:spPr>
        <p:txBody>
          <a:bodyPr anchor="ctr"/>
          <a:lstStyle>
            <a:lvl1pPr marL="0" indent="0" algn="ctr">
              <a:buNone/>
              <a:defRPr/>
            </a:lvl1pPr>
          </a:lstStyle>
          <a:p>
            <a:r>
              <a:rPr lang="fr-FR" dirty="0"/>
              <a:t> </a:t>
            </a:r>
          </a:p>
        </p:txBody>
      </p:sp>
      <p:sp>
        <p:nvSpPr>
          <p:cNvPr id="87" name="Espace réservé du texte 9">
            <a:extLst>
              <a:ext uri="{FF2B5EF4-FFF2-40B4-BE49-F238E27FC236}">
                <a16:creationId xmlns:a16="http://schemas.microsoft.com/office/drawing/2014/main" id="{3A7D46FA-7883-405D-B1F6-FB6EDE0E104E}"/>
              </a:ext>
            </a:extLst>
          </p:cNvPr>
          <p:cNvSpPr>
            <a:spLocks noGrp="1"/>
          </p:cNvSpPr>
          <p:nvPr>
            <p:ph type="body" sz="quarter" idx="16"/>
          </p:nvPr>
        </p:nvSpPr>
        <p:spPr>
          <a:xfrm>
            <a:off x="3408139"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88" name="Espace réservé pour une image  7">
            <a:extLst>
              <a:ext uri="{FF2B5EF4-FFF2-40B4-BE49-F238E27FC236}">
                <a16:creationId xmlns:a16="http://schemas.microsoft.com/office/drawing/2014/main" id="{50A0D111-8BD0-4624-873D-F45F75B6490E}"/>
              </a:ext>
            </a:extLst>
          </p:cNvPr>
          <p:cNvSpPr>
            <a:spLocks noGrp="1"/>
          </p:cNvSpPr>
          <p:nvPr>
            <p:ph type="pic" sz="quarter" idx="17" hasCustomPrompt="1"/>
          </p:nvPr>
        </p:nvSpPr>
        <p:spPr>
          <a:xfrm>
            <a:off x="544751" y="1805417"/>
            <a:ext cx="2532275" cy="2263260"/>
          </a:xfrm>
          <a:solidFill>
            <a:schemeClr val="tx2"/>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05372DFC-1536-4781-B261-0F9B20A19DC5}"/>
              </a:ext>
            </a:extLst>
          </p:cNvPr>
          <p:cNvSpPr>
            <a:spLocks noGrp="1"/>
          </p:cNvSpPr>
          <p:nvPr>
            <p:ph type="body" sz="quarter" idx="18"/>
          </p:nvPr>
        </p:nvSpPr>
        <p:spPr>
          <a:xfrm>
            <a:off x="544797"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0" name="Espace réservé pour une image  7">
            <a:extLst>
              <a:ext uri="{FF2B5EF4-FFF2-40B4-BE49-F238E27FC236}">
                <a16:creationId xmlns:a16="http://schemas.microsoft.com/office/drawing/2014/main" id="{CC25DF09-F157-4446-80A8-99AB5527CE15}"/>
              </a:ext>
            </a:extLst>
          </p:cNvPr>
          <p:cNvSpPr>
            <a:spLocks noGrp="1"/>
          </p:cNvSpPr>
          <p:nvPr>
            <p:ph type="pic" sz="quarter" idx="19" hasCustomPrompt="1"/>
          </p:nvPr>
        </p:nvSpPr>
        <p:spPr>
          <a:xfrm>
            <a:off x="9134777" y="1805417"/>
            <a:ext cx="2532275" cy="2263260"/>
          </a:xfrm>
          <a:solidFill>
            <a:schemeClr val="tx2"/>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320BA9D3-E865-4094-BFE0-5493393E6DEC}"/>
              </a:ext>
            </a:extLst>
          </p:cNvPr>
          <p:cNvSpPr>
            <a:spLocks noGrp="1"/>
          </p:cNvSpPr>
          <p:nvPr>
            <p:ph type="body" sz="quarter" idx="20"/>
          </p:nvPr>
        </p:nvSpPr>
        <p:spPr>
          <a:xfrm>
            <a:off x="9134823" y="4046195"/>
            <a:ext cx="2532275" cy="182625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Tree>
    <p:extLst>
      <p:ext uri="{BB962C8B-B14F-4D97-AF65-F5344CB8AC3E}">
        <p14:creationId xmlns:p14="http://schemas.microsoft.com/office/powerpoint/2010/main" val="298289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6 bloc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91F32155-23C3-4D9C-B783-C7B1A806A762}"/>
              </a:ext>
            </a:extLst>
          </p:cNvPr>
          <p:cNvSpPr>
            <a:spLocks noGrp="1"/>
          </p:cNvSpPr>
          <p:nvPr>
            <p:ph type="dt" sz="half" idx="10"/>
          </p:nvPr>
        </p:nvSpPr>
        <p:spPr>
          <a:xfrm>
            <a:off x="10955437" y="6266208"/>
            <a:ext cx="1333251" cy="365125"/>
          </a:xfrm>
        </p:spPr>
        <p:txBody>
          <a:bodyPr/>
          <a:lstStyle/>
          <a:p>
            <a:r>
              <a:rPr lang="fr-FR" smtClean="0"/>
              <a:t>Sept. 18</a:t>
            </a:r>
            <a:endParaRPr lang="fr-FR" dirty="0"/>
          </a:p>
        </p:txBody>
      </p:sp>
      <p:sp>
        <p:nvSpPr>
          <p:cNvPr id="4" name="Espace réservé du pied de page 3">
            <a:extLst>
              <a:ext uri="{FF2B5EF4-FFF2-40B4-BE49-F238E27FC236}">
                <a16:creationId xmlns:a16="http://schemas.microsoft.com/office/drawing/2014/main" id="{22A41607-2369-49FB-BC35-88974F8488A1}"/>
              </a:ext>
            </a:extLst>
          </p:cNvPr>
          <p:cNvSpPr>
            <a:spLocks noGrp="1"/>
          </p:cNvSpPr>
          <p:nvPr>
            <p:ph type="ftr" sz="quarter" idx="11"/>
          </p:nvPr>
        </p:nvSpPr>
        <p:spPr>
          <a:xfrm>
            <a:off x="7488433" y="6266208"/>
            <a:ext cx="3564280" cy="365125"/>
          </a:xfrm>
        </p:spPr>
        <p:txBody>
          <a:bodyPr/>
          <a:lstStyle/>
          <a:p>
            <a:r>
              <a:rPr lang="fr-FR" smtClean="0"/>
              <a:t>Option RA-RV - projet</a:t>
            </a:r>
            <a:endParaRPr lang="fr-FR" dirty="0"/>
          </a:p>
        </p:txBody>
      </p:sp>
      <p:sp>
        <p:nvSpPr>
          <p:cNvPr id="5" name="Espace réservé du numéro de diapositive 4">
            <a:extLst>
              <a:ext uri="{FF2B5EF4-FFF2-40B4-BE49-F238E27FC236}">
                <a16:creationId xmlns:a16="http://schemas.microsoft.com/office/drawing/2014/main" id="{3FA9382A-12E6-411F-8921-CBDD6A0E451B}"/>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23181" y="2242963"/>
            <a:ext cx="1800000" cy="1800000"/>
          </a:xfrm>
          <a:solidFill>
            <a:schemeClr val="tx2"/>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23181" y="4028332"/>
            <a:ext cx="1800000" cy="1440161"/>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2" name="Titre 1">
            <a:extLst>
              <a:ext uri="{FF2B5EF4-FFF2-40B4-BE49-F238E27FC236}">
                <a16:creationId xmlns:a16="http://schemas.microsoft.com/office/drawing/2014/main" id="{17F7F8F0-6129-4AA1-A002-FD2F7B588919}"/>
              </a:ext>
            </a:extLst>
          </p:cNvPr>
          <p:cNvSpPr>
            <a:spLocks noGrp="1"/>
          </p:cNvSpPr>
          <p:nvPr>
            <p:ph type="title"/>
          </p:nvPr>
        </p:nvSpPr>
        <p:spPr/>
        <p:txBody>
          <a:bodyPr/>
          <a:lstStyle/>
          <a:p>
            <a:r>
              <a:rPr lang="fr-FR" smtClean="0"/>
              <a:t>Modifiez le style du titre</a:t>
            </a:r>
            <a:endParaRPr lang="fr-FR"/>
          </a:p>
        </p:txBody>
      </p:sp>
      <p:sp>
        <p:nvSpPr>
          <p:cNvPr id="88" name="Espace réservé pour une image  7">
            <a:extLst>
              <a:ext uri="{FF2B5EF4-FFF2-40B4-BE49-F238E27FC236}">
                <a16:creationId xmlns:a16="http://schemas.microsoft.com/office/drawing/2014/main" id="{D54AFC01-75FE-4FDD-BA69-63E82EC479DD}"/>
              </a:ext>
            </a:extLst>
          </p:cNvPr>
          <p:cNvSpPr>
            <a:spLocks noGrp="1"/>
          </p:cNvSpPr>
          <p:nvPr>
            <p:ph type="pic" sz="quarter" idx="19" hasCustomPrompt="1"/>
          </p:nvPr>
        </p:nvSpPr>
        <p:spPr>
          <a:xfrm>
            <a:off x="2266876" y="2242963"/>
            <a:ext cx="1800000" cy="1800000"/>
          </a:xfrm>
          <a:solidFill>
            <a:schemeClr val="tx2"/>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B96B7D4C-C8BB-4DC4-BFD6-3A549BBC714F}"/>
              </a:ext>
            </a:extLst>
          </p:cNvPr>
          <p:cNvSpPr>
            <a:spLocks noGrp="1"/>
          </p:cNvSpPr>
          <p:nvPr>
            <p:ph type="body" sz="quarter" idx="20"/>
          </p:nvPr>
        </p:nvSpPr>
        <p:spPr>
          <a:xfrm>
            <a:off x="2266876" y="4028332"/>
            <a:ext cx="1800000" cy="1440161"/>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0" name="Espace réservé pour une image  7">
            <a:extLst>
              <a:ext uri="{FF2B5EF4-FFF2-40B4-BE49-F238E27FC236}">
                <a16:creationId xmlns:a16="http://schemas.microsoft.com/office/drawing/2014/main" id="{2FE46A68-C38C-4676-B425-507C11908546}"/>
              </a:ext>
            </a:extLst>
          </p:cNvPr>
          <p:cNvSpPr>
            <a:spLocks noGrp="1"/>
          </p:cNvSpPr>
          <p:nvPr>
            <p:ph type="pic" sz="quarter" idx="21" hasCustomPrompt="1"/>
          </p:nvPr>
        </p:nvSpPr>
        <p:spPr>
          <a:xfrm>
            <a:off x="4210571" y="2242963"/>
            <a:ext cx="1800000" cy="1800000"/>
          </a:xfrm>
          <a:solidFill>
            <a:schemeClr val="tx2"/>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FB89EE0A-65A9-4FC0-8359-FBE5080C36D5}"/>
              </a:ext>
            </a:extLst>
          </p:cNvPr>
          <p:cNvSpPr>
            <a:spLocks noGrp="1"/>
          </p:cNvSpPr>
          <p:nvPr>
            <p:ph type="body" sz="quarter" idx="22"/>
          </p:nvPr>
        </p:nvSpPr>
        <p:spPr>
          <a:xfrm>
            <a:off x="4210571" y="4028332"/>
            <a:ext cx="1800000" cy="1440161"/>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2" name="Espace réservé pour une image  7">
            <a:extLst>
              <a:ext uri="{FF2B5EF4-FFF2-40B4-BE49-F238E27FC236}">
                <a16:creationId xmlns:a16="http://schemas.microsoft.com/office/drawing/2014/main" id="{E23236E8-AD34-47E5-B63D-4CF58E5066B3}"/>
              </a:ext>
            </a:extLst>
          </p:cNvPr>
          <p:cNvSpPr>
            <a:spLocks noGrp="1"/>
          </p:cNvSpPr>
          <p:nvPr>
            <p:ph type="pic" sz="quarter" idx="23" hasCustomPrompt="1"/>
          </p:nvPr>
        </p:nvSpPr>
        <p:spPr>
          <a:xfrm>
            <a:off x="6154266" y="2242963"/>
            <a:ext cx="1800000" cy="1800000"/>
          </a:xfrm>
          <a:solidFill>
            <a:schemeClr val="tx2"/>
          </a:solidFill>
        </p:spPr>
        <p:txBody>
          <a:bodyPr anchor="ctr"/>
          <a:lstStyle>
            <a:lvl1pPr marL="0" indent="0" algn="ctr">
              <a:buNone/>
              <a:defRPr/>
            </a:lvl1pPr>
          </a:lstStyle>
          <a:p>
            <a:r>
              <a:rPr lang="fr-FR" dirty="0"/>
              <a:t> </a:t>
            </a:r>
          </a:p>
        </p:txBody>
      </p:sp>
      <p:sp>
        <p:nvSpPr>
          <p:cNvPr id="93" name="Espace réservé du texte 9">
            <a:extLst>
              <a:ext uri="{FF2B5EF4-FFF2-40B4-BE49-F238E27FC236}">
                <a16:creationId xmlns:a16="http://schemas.microsoft.com/office/drawing/2014/main" id="{9F220F70-7160-4FE8-906B-FE6E24307549}"/>
              </a:ext>
            </a:extLst>
          </p:cNvPr>
          <p:cNvSpPr>
            <a:spLocks noGrp="1"/>
          </p:cNvSpPr>
          <p:nvPr>
            <p:ph type="body" sz="quarter" idx="24"/>
          </p:nvPr>
        </p:nvSpPr>
        <p:spPr>
          <a:xfrm>
            <a:off x="6154266" y="4028332"/>
            <a:ext cx="1800000" cy="1440161"/>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94" name="Espace réservé pour une image  7">
            <a:extLst>
              <a:ext uri="{FF2B5EF4-FFF2-40B4-BE49-F238E27FC236}">
                <a16:creationId xmlns:a16="http://schemas.microsoft.com/office/drawing/2014/main" id="{94A3DBEF-B9D5-48BC-AF91-F8AD9DA12415}"/>
              </a:ext>
            </a:extLst>
          </p:cNvPr>
          <p:cNvSpPr>
            <a:spLocks noGrp="1"/>
          </p:cNvSpPr>
          <p:nvPr>
            <p:ph type="pic" sz="quarter" idx="25" hasCustomPrompt="1"/>
          </p:nvPr>
        </p:nvSpPr>
        <p:spPr>
          <a:xfrm>
            <a:off x="8097961" y="2242963"/>
            <a:ext cx="1800000" cy="1800000"/>
          </a:xfrm>
          <a:solidFill>
            <a:schemeClr val="tx2"/>
          </a:solidFill>
        </p:spPr>
        <p:txBody>
          <a:bodyPr anchor="ctr"/>
          <a:lstStyle>
            <a:lvl1pPr marL="0" indent="0" algn="ctr">
              <a:buNone/>
              <a:defRPr/>
            </a:lvl1pPr>
          </a:lstStyle>
          <a:p>
            <a:r>
              <a:rPr lang="fr-FR" dirty="0"/>
              <a:t> </a:t>
            </a:r>
          </a:p>
        </p:txBody>
      </p:sp>
      <p:sp>
        <p:nvSpPr>
          <p:cNvPr id="101" name="Espace réservé du texte 9">
            <a:extLst>
              <a:ext uri="{FF2B5EF4-FFF2-40B4-BE49-F238E27FC236}">
                <a16:creationId xmlns:a16="http://schemas.microsoft.com/office/drawing/2014/main" id="{060C9F75-9276-4A5B-BDD8-114EDD926307}"/>
              </a:ext>
            </a:extLst>
          </p:cNvPr>
          <p:cNvSpPr>
            <a:spLocks noGrp="1"/>
          </p:cNvSpPr>
          <p:nvPr>
            <p:ph type="body" sz="quarter" idx="26"/>
          </p:nvPr>
        </p:nvSpPr>
        <p:spPr>
          <a:xfrm>
            <a:off x="8097961" y="4028332"/>
            <a:ext cx="1800000" cy="1440161"/>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
        <p:nvSpPr>
          <p:cNvPr id="102" name="Espace réservé pour une image  7">
            <a:extLst>
              <a:ext uri="{FF2B5EF4-FFF2-40B4-BE49-F238E27FC236}">
                <a16:creationId xmlns:a16="http://schemas.microsoft.com/office/drawing/2014/main" id="{83B1AE5F-3F9A-419B-9237-612500E1146A}"/>
              </a:ext>
            </a:extLst>
          </p:cNvPr>
          <p:cNvSpPr>
            <a:spLocks noGrp="1"/>
          </p:cNvSpPr>
          <p:nvPr>
            <p:ph type="pic" sz="quarter" idx="27" hasCustomPrompt="1"/>
          </p:nvPr>
        </p:nvSpPr>
        <p:spPr>
          <a:xfrm>
            <a:off x="10041656" y="2242963"/>
            <a:ext cx="1800000" cy="1800000"/>
          </a:xfrm>
          <a:solidFill>
            <a:schemeClr val="tx2"/>
          </a:solidFill>
        </p:spPr>
        <p:txBody>
          <a:bodyPr anchor="ctr"/>
          <a:lstStyle>
            <a:lvl1pPr marL="0" indent="0" algn="ctr">
              <a:buNone/>
              <a:defRPr/>
            </a:lvl1pPr>
          </a:lstStyle>
          <a:p>
            <a:r>
              <a:rPr lang="fr-FR" dirty="0"/>
              <a:t> </a:t>
            </a:r>
          </a:p>
        </p:txBody>
      </p:sp>
      <p:sp>
        <p:nvSpPr>
          <p:cNvPr id="103" name="Espace réservé du texte 9">
            <a:extLst>
              <a:ext uri="{FF2B5EF4-FFF2-40B4-BE49-F238E27FC236}">
                <a16:creationId xmlns:a16="http://schemas.microsoft.com/office/drawing/2014/main" id="{9A3935BB-4B9F-4DA9-A9EB-65CA3CF40B0C}"/>
              </a:ext>
            </a:extLst>
          </p:cNvPr>
          <p:cNvSpPr>
            <a:spLocks noGrp="1"/>
          </p:cNvSpPr>
          <p:nvPr>
            <p:ph type="body" sz="quarter" idx="28"/>
          </p:nvPr>
        </p:nvSpPr>
        <p:spPr>
          <a:xfrm>
            <a:off x="10041656" y="4028332"/>
            <a:ext cx="1800000" cy="1440161"/>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smtClean="0"/>
              <a:t>Modifier les styles du texte du masque</a:t>
            </a:r>
          </a:p>
        </p:txBody>
      </p:sp>
    </p:spTree>
    <p:extLst>
      <p:ext uri="{BB962C8B-B14F-4D97-AF65-F5344CB8AC3E}">
        <p14:creationId xmlns:p14="http://schemas.microsoft.com/office/powerpoint/2010/main" val="390087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31FF49E-9276-42B2-ADB3-2984514638D7}"/>
              </a:ext>
            </a:extLst>
          </p:cNvPr>
          <p:cNvSpPr>
            <a:spLocks noGrp="1"/>
          </p:cNvSpPr>
          <p:nvPr>
            <p:ph type="title"/>
          </p:nvPr>
        </p:nvSpPr>
        <p:spPr>
          <a:xfrm>
            <a:off x="334962" y="473281"/>
            <a:ext cx="11522076" cy="90323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010007E-3FB6-415B-9FB9-5F4747719337}"/>
              </a:ext>
            </a:extLst>
          </p:cNvPr>
          <p:cNvSpPr>
            <a:spLocks noGrp="1"/>
          </p:cNvSpPr>
          <p:nvPr>
            <p:ph type="body" idx="1"/>
          </p:nvPr>
        </p:nvSpPr>
        <p:spPr>
          <a:xfrm>
            <a:off x="334960" y="1628800"/>
            <a:ext cx="11522077" cy="4462195"/>
          </a:xfrm>
          <a:prstGeom prst="rect">
            <a:avLst/>
          </a:prstGeom>
        </p:spPr>
        <p:txBody>
          <a:bodyPr vert="horz" lIns="10800" tIns="18000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9CE7FA5B-1AEB-4063-9B5E-57038F8FE6EC}"/>
              </a:ext>
            </a:extLst>
          </p:cNvPr>
          <p:cNvSpPr>
            <a:spLocks noGrp="1"/>
          </p:cNvSpPr>
          <p:nvPr>
            <p:ph type="dt" sz="half" idx="2"/>
          </p:nvPr>
        </p:nvSpPr>
        <p:spPr>
          <a:xfrm>
            <a:off x="10848528" y="6266208"/>
            <a:ext cx="1333251" cy="365125"/>
          </a:xfrm>
          <a:prstGeom prst="rect">
            <a:avLst/>
          </a:prstGeom>
        </p:spPr>
        <p:txBody>
          <a:bodyPr vert="horz" lIns="91440" tIns="45720" rIns="91440" bIns="45720" rtlCol="0" anchor="ctr"/>
          <a:lstStyle>
            <a:lvl1pPr algn="l">
              <a:defRPr sz="700" cap="all" spc="300" baseline="0">
                <a:solidFill>
                  <a:schemeClr val="tx1"/>
                </a:solidFill>
                <a:latin typeface="+mj-lt"/>
              </a:defRPr>
            </a:lvl1pPr>
          </a:lstStyle>
          <a:p>
            <a:r>
              <a:rPr lang="fr-FR" smtClean="0"/>
              <a:t>Sept. 18</a:t>
            </a:r>
            <a:endParaRPr lang="fr-FR" dirty="0"/>
          </a:p>
        </p:txBody>
      </p:sp>
      <p:sp>
        <p:nvSpPr>
          <p:cNvPr id="5" name="Espace réservé du pied de page 4">
            <a:extLst>
              <a:ext uri="{FF2B5EF4-FFF2-40B4-BE49-F238E27FC236}">
                <a16:creationId xmlns:a16="http://schemas.microsoft.com/office/drawing/2014/main" id="{801D24AD-0CBE-4CD5-87C5-AC875EDE4E68}"/>
              </a:ext>
            </a:extLst>
          </p:cNvPr>
          <p:cNvSpPr>
            <a:spLocks noGrp="1"/>
          </p:cNvSpPr>
          <p:nvPr>
            <p:ph type="ftr" sz="quarter" idx="3"/>
          </p:nvPr>
        </p:nvSpPr>
        <p:spPr>
          <a:xfrm>
            <a:off x="7381524" y="6266208"/>
            <a:ext cx="3564280" cy="365125"/>
          </a:xfrm>
          <a:prstGeom prst="rect">
            <a:avLst/>
          </a:prstGeom>
        </p:spPr>
        <p:txBody>
          <a:bodyPr vert="horz" lIns="91440" tIns="45720" rIns="91440" bIns="45720" rtlCol="0" anchor="ctr"/>
          <a:lstStyle>
            <a:lvl1pPr algn="r">
              <a:defRPr sz="700" cap="all" spc="300" normalizeH="0" baseline="0">
                <a:solidFill>
                  <a:schemeClr val="tx1"/>
                </a:solidFill>
                <a:latin typeface="+mj-lt"/>
              </a:defRPr>
            </a:lvl1pPr>
          </a:lstStyle>
          <a:p>
            <a:r>
              <a:rPr lang="fr-FR" smtClean="0"/>
              <a:t>Option RA-RV - projet</a:t>
            </a:r>
            <a:endParaRPr lang="fr-FR" dirty="0"/>
          </a:p>
        </p:txBody>
      </p:sp>
      <p:sp>
        <p:nvSpPr>
          <p:cNvPr id="6" name="Espace réservé du numéro de diapositive 5">
            <a:extLst>
              <a:ext uri="{FF2B5EF4-FFF2-40B4-BE49-F238E27FC236}">
                <a16:creationId xmlns:a16="http://schemas.microsoft.com/office/drawing/2014/main" id="{30DA8C81-3F71-449E-91D8-9EDBD895A71C}"/>
              </a:ext>
            </a:extLst>
          </p:cNvPr>
          <p:cNvSpPr>
            <a:spLocks noGrp="1"/>
          </p:cNvSpPr>
          <p:nvPr>
            <p:ph type="sldNum" sz="quarter" idx="4"/>
          </p:nvPr>
        </p:nvSpPr>
        <p:spPr>
          <a:xfrm>
            <a:off x="4724400" y="6283670"/>
            <a:ext cx="2743200" cy="330200"/>
          </a:xfrm>
          <a:prstGeom prst="rect">
            <a:avLst/>
          </a:prstGeom>
        </p:spPr>
        <p:txBody>
          <a:bodyPr vert="horz" lIns="91440" tIns="45720" rIns="91440" bIns="45720" rtlCol="0" anchor="ctr"/>
          <a:lstStyle>
            <a:lvl1pPr algn="ctr">
              <a:defRPr sz="700">
                <a:solidFill>
                  <a:schemeClr val="tx1"/>
                </a:solidFill>
                <a:latin typeface="+mj-lt"/>
              </a:defRPr>
            </a:lvl1pPr>
          </a:lstStyle>
          <a:p>
            <a:fld id="{A57235EC-159A-4C7E-A680-7883DF5088C2}" type="slidenum">
              <a:rPr lang="fr-FR" smtClean="0"/>
              <a:pPr/>
              <a:t>‹N°›</a:t>
            </a:fld>
            <a:endParaRPr lang="fr-FR" dirty="0"/>
          </a:p>
        </p:txBody>
      </p:sp>
      <p:cxnSp>
        <p:nvCxnSpPr>
          <p:cNvPr id="14" name="Connecteur droit 13">
            <a:extLst>
              <a:ext uri="{FF2B5EF4-FFF2-40B4-BE49-F238E27FC236}">
                <a16:creationId xmlns:a16="http://schemas.microsoft.com/office/drawing/2014/main" id="{17D64969-C3C8-4F04-8351-604DCBF34C2A}"/>
              </a:ext>
            </a:extLst>
          </p:cNvPr>
          <p:cNvCxnSpPr>
            <a:cxnSpLocks/>
            <a:endCxn id="6" idx="2"/>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6C383E5-655D-42F8-B352-02BEAAC89503}"/>
              </a:ext>
            </a:extLst>
          </p:cNvPr>
          <p:cNvCxnSpPr>
            <a:cxnSpLocks/>
          </p:cNvCxnSpPr>
          <p:nvPr userDrawn="1"/>
        </p:nvCxnSpPr>
        <p:spPr>
          <a:xfrm>
            <a:off x="467855" y="1376517"/>
            <a:ext cx="146235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8" name="Groupe 17">
            <a:extLst>
              <a:ext uri="{FF2B5EF4-FFF2-40B4-BE49-F238E27FC236}">
                <a16:creationId xmlns:a16="http://schemas.microsoft.com/office/drawing/2014/main" id="{52DB55EA-212C-446F-8336-6EF724D9857D}"/>
              </a:ext>
            </a:extLst>
          </p:cNvPr>
          <p:cNvGrpSpPr/>
          <p:nvPr userDrawn="1"/>
        </p:nvGrpSpPr>
        <p:grpSpPr>
          <a:xfrm>
            <a:off x="12103894" y="332656"/>
            <a:ext cx="88106" cy="1402510"/>
            <a:chOff x="12103894" y="219915"/>
            <a:chExt cx="88106" cy="1473016"/>
          </a:xfrm>
        </p:grpSpPr>
        <p:sp>
          <p:nvSpPr>
            <p:cNvPr id="19" name="Rectangle 18">
              <a:extLst>
                <a:ext uri="{FF2B5EF4-FFF2-40B4-BE49-F238E27FC236}">
                  <a16:creationId xmlns:a16="http://schemas.microsoft.com/office/drawing/2014/main" id="{7D0433E9-79B7-417F-B314-C59C27BAB3D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509F6F7-226A-4614-9546-B05941A42876}"/>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2440CAB-EF46-4860-8521-A93C9F702AC6}"/>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BCE40793-600F-4AF2-88BA-3CD2CBDC02CB}"/>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Image 14"/>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703359" y="6283670"/>
            <a:ext cx="518392" cy="395557"/>
          </a:xfrm>
          <a:prstGeom prst="rect">
            <a:avLst/>
          </a:prstGeom>
        </p:spPr>
      </p:pic>
      <p:pic>
        <p:nvPicPr>
          <p:cNvPr id="23" name="Image 22"/>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00052" y="6283670"/>
            <a:ext cx="400902" cy="395557"/>
          </a:xfrm>
          <a:prstGeom prst="rect">
            <a:avLst/>
          </a:prstGeom>
        </p:spPr>
      </p:pic>
      <p:pic>
        <p:nvPicPr>
          <p:cNvPr id="24" name="Image 23"/>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91632" y="6283670"/>
            <a:ext cx="877912" cy="395557"/>
          </a:xfrm>
          <a:prstGeom prst="rect">
            <a:avLst/>
          </a:prstGeom>
        </p:spPr>
      </p:pic>
      <p:pic>
        <p:nvPicPr>
          <p:cNvPr id="25" name="Image 2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471948" y="6199763"/>
            <a:ext cx="1225700" cy="563370"/>
          </a:xfrm>
          <a:prstGeom prst="rect">
            <a:avLst/>
          </a:prstGeom>
        </p:spPr>
      </p:pic>
    </p:spTree>
    <p:extLst>
      <p:ext uri="{BB962C8B-B14F-4D97-AF65-F5344CB8AC3E}">
        <p14:creationId xmlns:p14="http://schemas.microsoft.com/office/powerpoint/2010/main" val="307965529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 id="2147483668" r:id="rId5"/>
    <p:sldLayoutId id="2147483670" r:id="rId6"/>
    <p:sldLayoutId id="2147483671" r:id="rId7"/>
    <p:sldLayoutId id="2147483672" r:id="rId8"/>
    <p:sldLayoutId id="2147483673" r:id="rId9"/>
    <p:sldLayoutId id="2147483658" r:id="rId10"/>
    <p:sldLayoutId id="2147483657" r:id="rId11"/>
    <p:sldLayoutId id="2147483665" r:id="rId12"/>
    <p:sldLayoutId id="2147483666" r:id="rId13"/>
    <p:sldLayoutId id="2147483654" r:id="rId14"/>
    <p:sldLayoutId id="2147483655" r:id="rId15"/>
    <p:sldLayoutId id="2147483664" r:id="rId16"/>
    <p:sldLayoutId id="2147483675" r:id="rId17"/>
    <p:sldLayoutId id="2147483677" r:id="rId18"/>
    <p:sldLayoutId id="2147483674" r:id="rId19"/>
    <p:sldLayoutId id="214748367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4"/>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022" userDrawn="1">
          <p15:clr>
            <a:srgbClr val="F26B43"/>
          </p15:clr>
        </p15:guide>
        <p15:guide id="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vhavard@cesi.fr"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mailto:vhavard@cesi.fr"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unity3d.com/fr/get-unity/download" TargetMode="External"/><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70" b="2070"/>
          <a:stretch>
            <a:fillRect/>
          </a:stretch>
        </p:blipFill>
        <p:spPr/>
      </p:pic>
      <p:sp>
        <p:nvSpPr>
          <p:cNvPr id="7" name="Titre 6"/>
          <p:cNvSpPr>
            <a:spLocks noGrp="1"/>
          </p:cNvSpPr>
          <p:nvPr>
            <p:ph type="ctrTitle"/>
          </p:nvPr>
        </p:nvSpPr>
        <p:spPr>
          <a:xfrm>
            <a:off x="409575" y="3773190"/>
            <a:ext cx="7846665" cy="1095970"/>
          </a:xfrm>
        </p:spPr>
        <p:txBody>
          <a:bodyPr anchor="t">
            <a:noAutofit/>
          </a:bodyPr>
          <a:lstStyle/>
          <a:p>
            <a:pPr algn="ctr"/>
            <a:r>
              <a:rPr lang="fr-FR" sz="2400" dirty="0" smtClean="0"/>
              <a:t>Option RA/RV</a:t>
            </a:r>
            <a:br>
              <a:rPr lang="fr-FR" sz="2400" dirty="0" smtClean="0"/>
            </a:br>
            <a:r>
              <a:rPr lang="fr-FR" sz="2400" dirty="0" smtClean="0"/>
              <a:t>planning et présentation du projet</a:t>
            </a:r>
            <a:endParaRPr lang="fr-FR" sz="2400" dirty="0"/>
          </a:p>
        </p:txBody>
      </p:sp>
      <p:sp>
        <p:nvSpPr>
          <p:cNvPr id="2" name="ZoneTexte 1"/>
          <p:cNvSpPr txBox="1"/>
          <p:nvPr/>
        </p:nvSpPr>
        <p:spPr>
          <a:xfrm>
            <a:off x="8876581" y="3773190"/>
            <a:ext cx="2980058" cy="1477328"/>
          </a:xfrm>
          <a:prstGeom prst="rect">
            <a:avLst/>
          </a:prstGeom>
          <a:noFill/>
        </p:spPr>
        <p:txBody>
          <a:bodyPr wrap="square" rtlCol="0">
            <a:spAutoFit/>
          </a:bodyPr>
          <a:lstStyle/>
          <a:p>
            <a:r>
              <a:rPr lang="fr-FR" dirty="0" smtClean="0">
                <a:solidFill>
                  <a:schemeClr val="bg1"/>
                </a:solidFill>
              </a:rPr>
              <a:t>Vincent Havard, enseignant chercheur</a:t>
            </a:r>
          </a:p>
          <a:p>
            <a:r>
              <a:rPr lang="fr-FR" dirty="0" smtClean="0">
                <a:solidFill>
                  <a:schemeClr val="bg1"/>
                </a:solidFill>
                <a:hlinkClick r:id="rId3"/>
              </a:rPr>
              <a:t>vhavard@cesi.fr</a:t>
            </a:r>
            <a:endParaRPr lang="fr-FR" dirty="0" smtClean="0">
              <a:solidFill>
                <a:schemeClr val="bg1"/>
              </a:solidFill>
            </a:endParaRPr>
          </a:p>
          <a:p>
            <a:r>
              <a:rPr lang="fr-FR" dirty="0" smtClean="0">
                <a:solidFill>
                  <a:schemeClr val="bg1"/>
                </a:solidFill>
              </a:rPr>
              <a:t>Julio </a:t>
            </a:r>
            <a:r>
              <a:rPr lang="fr-FR" dirty="0" err="1" smtClean="0">
                <a:solidFill>
                  <a:schemeClr val="bg1"/>
                </a:solidFill>
              </a:rPr>
              <a:t>Santilario</a:t>
            </a:r>
            <a:r>
              <a:rPr lang="fr-FR" dirty="0" smtClean="0">
                <a:solidFill>
                  <a:schemeClr val="bg1"/>
                </a:solidFill>
              </a:rPr>
              <a:t>, </a:t>
            </a:r>
          </a:p>
          <a:p>
            <a:r>
              <a:rPr lang="fr-FR" dirty="0" smtClean="0">
                <a:solidFill>
                  <a:schemeClr val="bg1"/>
                </a:solidFill>
              </a:rPr>
              <a:t>Benoit </a:t>
            </a:r>
            <a:r>
              <a:rPr lang="fr-FR" dirty="0" err="1" smtClean="0">
                <a:solidFill>
                  <a:schemeClr val="bg1"/>
                </a:solidFill>
              </a:rPr>
              <a:t>Roekens</a:t>
            </a:r>
            <a:endParaRPr lang="fr-FR" dirty="0">
              <a:solidFill>
                <a:schemeClr val="bg1"/>
              </a:solidFill>
            </a:endParaRPr>
          </a:p>
        </p:txBody>
      </p:sp>
      <p:sp>
        <p:nvSpPr>
          <p:cNvPr id="9" name="Rectangle 8"/>
          <p:cNvSpPr/>
          <p:nvPr/>
        </p:nvSpPr>
        <p:spPr>
          <a:xfrm>
            <a:off x="409574" y="4869160"/>
            <a:ext cx="7846665" cy="646331"/>
          </a:xfrm>
          <a:prstGeom prst="rect">
            <a:avLst/>
          </a:prstGeom>
        </p:spPr>
        <p:txBody>
          <a:bodyPr wrap="square">
            <a:spAutoFit/>
          </a:bodyPr>
          <a:lstStyle/>
          <a:p>
            <a:pPr algn="ctr"/>
            <a:r>
              <a:rPr lang="fr-FR" dirty="0" smtClean="0">
                <a:solidFill>
                  <a:srgbClr val="231F20"/>
                </a:solidFill>
              </a:rPr>
              <a:t>Module construit dans le </a:t>
            </a:r>
            <a:r>
              <a:rPr lang="fr-FR" dirty="0">
                <a:solidFill>
                  <a:srgbClr val="231F20"/>
                </a:solidFill>
              </a:rPr>
              <a:t>cadre </a:t>
            </a:r>
            <a:r>
              <a:rPr lang="fr-FR" dirty="0" smtClean="0">
                <a:solidFill>
                  <a:srgbClr val="231F20"/>
                </a:solidFill>
              </a:rPr>
              <a:t>du projet</a:t>
            </a:r>
            <a:r>
              <a:rPr lang="fr-FR" dirty="0">
                <a:solidFill>
                  <a:srgbClr val="231F20"/>
                </a:solidFill>
              </a:rPr>
              <a:t/>
            </a:r>
            <a:br>
              <a:rPr lang="fr-FR" dirty="0">
                <a:solidFill>
                  <a:srgbClr val="231F20"/>
                </a:solidFill>
              </a:rPr>
            </a:br>
            <a:r>
              <a:rPr lang="fr-FR" b="1" dirty="0" err="1" smtClean="0">
                <a:solidFill>
                  <a:srgbClr val="231F20"/>
                </a:solidFill>
              </a:rPr>
              <a:t>DEFI&amp;Co</a:t>
            </a:r>
            <a:endParaRPr lang="fr-FR" b="1" dirty="0">
              <a:solidFill>
                <a:srgbClr val="231F20"/>
              </a:solidFill>
            </a:endParaRPr>
          </a:p>
        </p:txBody>
      </p:sp>
    </p:spTree>
    <p:extLst>
      <p:ext uri="{BB962C8B-B14F-4D97-AF65-F5344CB8AC3E}">
        <p14:creationId xmlns:p14="http://schemas.microsoft.com/office/powerpoint/2010/main" val="663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dirty="0"/>
              <a:t>La collaboration doit être possibles pour:</a:t>
            </a:r>
          </a:p>
          <a:p>
            <a:pPr lvl="1"/>
            <a:r>
              <a:rPr lang="fr-FR" dirty="0"/>
              <a:t>Au moins 2 </a:t>
            </a:r>
            <a:r>
              <a:rPr lang="fr-FR" dirty="0" err="1"/>
              <a:t>HTCs</a:t>
            </a:r>
            <a:r>
              <a:rPr lang="fr-FR" dirty="0"/>
              <a:t> utilisables en </a:t>
            </a:r>
            <a:r>
              <a:rPr lang="fr-FR" dirty="0" smtClean="0"/>
              <a:t>simultanée</a:t>
            </a:r>
            <a:endParaRPr lang="fr-FR" dirty="0"/>
          </a:p>
          <a:p>
            <a:pPr marL="280987" lvl="1" indent="0">
              <a:buNone/>
            </a:pPr>
            <a:r>
              <a:rPr lang="fr-FR" dirty="0"/>
              <a:t>ET</a:t>
            </a:r>
          </a:p>
          <a:p>
            <a:pPr lvl="1"/>
            <a:r>
              <a:rPr lang="fr-FR" dirty="0"/>
              <a:t>1 HTC et un avatar TP (</a:t>
            </a:r>
            <a:r>
              <a:rPr lang="fr-FR" dirty="0" err="1" smtClean="0"/>
              <a:t>Third</a:t>
            </a:r>
            <a:r>
              <a:rPr lang="fr-FR" dirty="0" smtClean="0"/>
              <a:t> Person</a:t>
            </a:r>
            <a:r>
              <a:rPr lang="fr-FR" dirty="0" smtClean="0"/>
              <a:t>) Si </a:t>
            </a:r>
            <a:r>
              <a:rPr lang="fr-FR" dirty="0"/>
              <a:t>elle est bien mise en place, d’autres configurations fonctionneront</a:t>
            </a:r>
            <a:r>
              <a:rPr lang="fr-FR" dirty="0" smtClean="0"/>
              <a:t>.</a:t>
            </a:r>
          </a:p>
          <a:p>
            <a:r>
              <a:rPr lang="fr-FR" dirty="0" smtClean="0"/>
              <a:t>Bien sûr les autres fonctionnalités mises en place doivent être </a:t>
            </a:r>
            <a:r>
              <a:rPr lang="fr-FR" dirty="0" smtClean="0"/>
              <a:t>collaboratives </a:t>
            </a:r>
            <a:r>
              <a:rPr lang="fr-FR" dirty="0" smtClean="0"/>
              <a:t>aussi.</a:t>
            </a:r>
            <a:endParaRPr lang="fr-FR" dirty="0"/>
          </a:p>
          <a:p>
            <a:endParaRPr lang="fr-FR" dirty="0"/>
          </a:p>
          <a:p>
            <a:r>
              <a:rPr lang="fr-FR" dirty="0"/>
              <a:t>La vidéo montre une collaboration entre 2 HTC sur un ancien projet</a:t>
            </a:r>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pic>
        <p:nvPicPr>
          <p:cNvPr id="6" name="02-CollaborativeVR_small">
            <a:hlinkClick r:id="" action="ppaction://media"/>
          </p:cNvPr>
          <p:cNvPicPr>
            <a:picLocks noGrp="1" noChangeAspect="1"/>
          </p:cNvPicPr>
          <p:nvPr>
            <p:ph idx="13"/>
            <a:videoFile r:link="rId2"/>
            <p:extLst>
              <p:ext uri="{DAA4B4D4-6D71-4841-9C94-3DE7FCFB9230}">
                <p14:media xmlns:p14="http://schemas.microsoft.com/office/powerpoint/2010/main" r:embed="rId1"/>
              </p:ext>
            </p:extLst>
          </p:nvPr>
        </p:nvPicPr>
        <p:blipFill>
          <a:blip r:embed="rId4"/>
          <a:stretch>
            <a:fillRect/>
          </a:stretch>
        </p:blipFill>
        <p:spPr>
          <a:xfrm>
            <a:off x="6202363" y="2265363"/>
            <a:ext cx="5654675" cy="3189287"/>
          </a:xfrm>
        </p:spPr>
      </p:pic>
      <p:sp>
        <p:nvSpPr>
          <p:cNvPr id="5" name="Titre 4"/>
          <p:cNvSpPr>
            <a:spLocks noGrp="1"/>
          </p:cNvSpPr>
          <p:nvPr>
            <p:ph type="title"/>
          </p:nvPr>
        </p:nvSpPr>
        <p:spPr/>
        <p:txBody>
          <a:bodyPr>
            <a:normAutofit/>
          </a:bodyPr>
          <a:lstStyle/>
          <a:p>
            <a:r>
              <a:rPr lang="fr-FR" b="1" dirty="0"/>
              <a:t>FP1-1: </a:t>
            </a:r>
            <a:r>
              <a:rPr lang="fr-FR" b="1" dirty="0" smtClean="0"/>
              <a:t>Collaboratif</a:t>
            </a:r>
            <a:endParaRPr lang="fr-FR" dirty="0"/>
          </a:p>
        </p:txBody>
      </p:sp>
    </p:spTree>
    <p:extLst>
      <p:ext uri="{BB962C8B-B14F-4D97-AF65-F5344CB8AC3E}">
        <p14:creationId xmlns:p14="http://schemas.microsoft.com/office/powerpoint/2010/main" val="6657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L’utilisateur sur HTC doit pouvoir se déplacer dans la scène grâce à la téléportation.</a:t>
            </a:r>
          </a:p>
          <a:p>
            <a:r>
              <a:rPr lang="fr-FR" dirty="0" smtClean="0"/>
              <a:t>Bien sûr, sa position sera synchronisée avec les avatars </a:t>
            </a:r>
            <a:r>
              <a:rPr lang="fr-FR" dirty="0" err="1" smtClean="0"/>
              <a:t>UserOther</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b="1" dirty="0"/>
              <a:t>FP1-2:Téléportation en </a:t>
            </a:r>
            <a:r>
              <a:rPr lang="fr-FR" b="1" dirty="0" smtClean="0"/>
              <a:t>HTC</a:t>
            </a:r>
            <a:endParaRPr lang="fr-FR" dirty="0"/>
          </a:p>
        </p:txBody>
      </p:sp>
      <p:pic>
        <p:nvPicPr>
          <p:cNvPr id="8" name="MoveAndGrab_small">
            <a:hlinkClick r:id="" action="ppaction://media"/>
          </p:cNvPr>
          <p:cNvPicPr>
            <a:picLocks noGrp="1" noChangeAspect="1"/>
          </p:cNvPicPr>
          <p:nvPr>
            <p:ph idx="13"/>
            <a:videoFile r:link="rId1"/>
            <p:extLst>
              <p:ext uri="{DAA4B4D4-6D71-4841-9C94-3DE7FCFB9230}">
                <p14:media xmlns:p14="http://schemas.microsoft.com/office/powerpoint/2010/main" r:embed="rId2">
                  <p14:trim st="24750" end="101989.6333"/>
                </p14:media>
              </p:ext>
            </p:extLst>
          </p:nvPr>
        </p:nvPicPr>
        <p:blipFill>
          <a:blip r:embed="rId4"/>
          <a:stretch>
            <a:fillRect/>
          </a:stretch>
        </p:blipFill>
        <p:spPr>
          <a:xfrm>
            <a:off x="6202363" y="2265363"/>
            <a:ext cx="5654675" cy="3189287"/>
          </a:xfrm>
        </p:spPr>
      </p:pic>
    </p:spTree>
    <p:extLst>
      <p:ext uri="{BB962C8B-B14F-4D97-AF65-F5344CB8AC3E}">
        <p14:creationId xmlns:p14="http://schemas.microsoft.com/office/powerpoint/2010/main" val="259798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L’utilisateur sur HTC doit pouvoir attraper une machine et la déplacer.</a:t>
            </a:r>
          </a:p>
          <a:p>
            <a:r>
              <a:rPr lang="fr-FR" dirty="0" smtClean="0"/>
              <a:t>Bien sûr, la position de la machine sera synchronisée entre toutes les applications</a:t>
            </a:r>
            <a:endParaRPr lang="fr-FR" dirty="0"/>
          </a:p>
          <a:p>
            <a:pPr lvl="1"/>
            <a:r>
              <a:rPr lang="fr-FR" dirty="0" smtClean="0"/>
              <a:t>Technique: attention à bien gérer le Player </a:t>
            </a:r>
            <a:r>
              <a:rPr lang="fr-FR" dirty="0" err="1" smtClean="0"/>
              <a:t>Authority</a:t>
            </a:r>
            <a:r>
              <a:rPr lang="fr-FR" dirty="0" smtClean="0"/>
              <a:t> dans la UNET API.</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b="1" dirty="0"/>
              <a:t>FP1-3: </a:t>
            </a:r>
            <a:r>
              <a:rPr lang="fr-FR" b="1" dirty="0" smtClean="0"/>
              <a:t>Attraper </a:t>
            </a:r>
            <a:r>
              <a:rPr lang="fr-FR" b="1" dirty="0"/>
              <a:t>et déplacer chaque machine en HTC</a:t>
            </a:r>
            <a:endParaRPr lang="fr-FR" dirty="0"/>
          </a:p>
        </p:txBody>
      </p:sp>
      <p:pic>
        <p:nvPicPr>
          <p:cNvPr id="8" name="MoveAndGrab_small">
            <a:hlinkClick r:id="" action="ppaction://media"/>
          </p:cNvPr>
          <p:cNvPicPr>
            <a:picLocks noGrp="1" noChangeAspect="1"/>
          </p:cNvPicPr>
          <p:nvPr>
            <p:ph idx="13"/>
            <a:videoFile r:link="rId1"/>
            <p:extLst>
              <p:ext uri="{DAA4B4D4-6D71-4841-9C94-3DE7FCFB9230}">
                <p14:media xmlns:p14="http://schemas.microsoft.com/office/powerpoint/2010/main" r:embed="rId2">
                  <p14:trim st="44264" end="75413.6333"/>
                </p14:media>
              </p:ext>
            </p:extLst>
          </p:nvPr>
        </p:nvPicPr>
        <p:blipFill>
          <a:blip r:embed="rId4"/>
          <a:stretch>
            <a:fillRect/>
          </a:stretch>
        </p:blipFill>
        <p:spPr>
          <a:xfrm>
            <a:off x="6202363" y="2265363"/>
            <a:ext cx="5654675" cy="3189287"/>
          </a:xfrm>
        </p:spPr>
      </p:pic>
    </p:spTree>
    <p:extLst>
      <p:ext uri="{BB962C8B-B14F-4D97-AF65-F5344CB8AC3E}">
        <p14:creationId xmlns:p14="http://schemas.microsoft.com/office/powerpoint/2010/main" val="273643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En lançant l’application sans casque HTC de connecté, il doit être possible de déplacer un avatar à la troisième personne dans l’usine afin de bien voir les proportions.</a:t>
            </a:r>
          </a:p>
          <a:p>
            <a:r>
              <a:rPr lang="fr-FR" dirty="0" smtClean="0"/>
              <a:t>Bien sûr, l’avatar TP est synchronisé avec les autres avatars HTC (ou TP)</a:t>
            </a:r>
          </a:p>
          <a:p>
            <a:pPr lvl="1"/>
            <a:r>
              <a:rPr lang="fr-FR" dirty="0" smtClean="0"/>
              <a:t>L’exemple à droite montre le résultat du WS3-UnityVR. (à gauche) la vue depuis le casque HTC, (à droite) la vue depuis un écran de PC. Chacun des deux avatars peut voir l’autre de manière synchronisée.</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pic>
        <p:nvPicPr>
          <p:cNvPr id="6" name="Espace réservé du contenu 5"/>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2341106"/>
            <a:ext cx="5654675" cy="3039387"/>
          </a:xfrm>
        </p:spPr>
      </p:pic>
      <p:sp>
        <p:nvSpPr>
          <p:cNvPr id="5" name="Titre 4"/>
          <p:cNvSpPr>
            <a:spLocks noGrp="1"/>
          </p:cNvSpPr>
          <p:nvPr>
            <p:ph type="title"/>
          </p:nvPr>
        </p:nvSpPr>
        <p:spPr/>
        <p:txBody>
          <a:bodyPr/>
          <a:lstStyle/>
          <a:p>
            <a:r>
              <a:rPr lang="fr-FR" b="1" dirty="0"/>
              <a:t>FP1-4 :Déplacement avatar TP (</a:t>
            </a:r>
            <a:r>
              <a:rPr lang="fr-FR" b="1" dirty="0" err="1"/>
              <a:t>Third</a:t>
            </a:r>
            <a:r>
              <a:rPr lang="fr-FR" b="1" dirty="0"/>
              <a:t> Person)</a:t>
            </a:r>
            <a:endParaRPr lang="fr-FR" dirty="0"/>
          </a:p>
        </p:txBody>
      </p:sp>
    </p:spTree>
    <p:extLst>
      <p:ext uri="{BB962C8B-B14F-4D97-AF65-F5344CB8AC3E}">
        <p14:creationId xmlns:p14="http://schemas.microsoft.com/office/powerpoint/2010/main" val="41796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Depuis le casque HTC Vive, il faut pouvoir sauvegarder la position et l’orientation des machines dans un fichier JSON, afin de pouvoir les restituer dans l’application de RA ou dans une autre session de RV.</a:t>
            </a:r>
          </a:p>
          <a:p>
            <a:pPr lvl="1"/>
            <a:r>
              <a:rPr lang="fr-FR" dirty="0" smtClean="0"/>
              <a:t>Technique: il faut utiliser la technique de sérialisation et de </a:t>
            </a:r>
            <a:r>
              <a:rPr lang="fr-FR" dirty="0" err="1" smtClean="0"/>
              <a:t>StreamingAssets</a:t>
            </a:r>
            <a:r>
              <a:rPr lang="fr-FR" dirty="0" smtClean="0"/>
              <a:t>/ fourni par Unity</a:t>
            </a:r>
          </a:p>
          <a:p>
            <a:pPr lvl="1"/>
            <a:r>
              <a:rPr lang="fr-FR" dirty="0" smtClean="0"/>
              <a:t>Pour le nom du fichier, créer un nom en fonction de la date de sauvegarde</a:t>
            </a:r>
            <a:br>
              <a:rPr lang="fr-FR" dirty="0" smtClean="0"/>
            </a:br>
            <a:r>
              <a:rPr lang="fr-FR" sz="1200" b="1" dirty="0" err="1" smtClean="0"/>
              <a:t>StreamingAssets</a:t>
            </a:r>
            <a:r>
              <a:rPr lang="fr-FR" sz="1200" b="1" dirty="0" smtClean="0"/>
              <a:t>/</a:t>
            </a:r>
            <a:r>
              <a:rPr lang="fr-FR" sz="1200" b="1" dirty="0" err="1" smtClean="0"/>
              <a:t>SavedLayout</a:t>
            </a:r>
            <a:r>
              <a:rPr lang="fr-FR" sz="1200" b="1" dirty="0" smtClean="0"/>
              <a:t>/Swift </a:t>
            </a:r>
            <a:r>
              <a:rPr lang="fr-FR" sz="1200" b="1" dirty="0"/>
              <a:t>YYYY MM DD – HH mm </a:t>
            </a:r>
            <a:r>
              <a:rPr lang="fr-FR" sz="1200" b="1" dirty="0" err="1" smtClean="0"/>
              <a:t>ss.json</a:t>
            </a:r>
            <a:endParaRPr lang="fr-FR" b="1" dirty="0" smtClean="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fontScale="90000"/>
          </a:bodyPr>
          <a:lstStyle/>
          <a:p>
            <a:r>
              <a:rPr lang="fr-FR" b="1" dirty="0"/>
              <a:t>FP1-5: sauvegarder la configuration de l’usine dans un fichier JSON</a:t>
            </a:r>
            <a:endParaRPr lang="fr-FR" dirty="0"/>
          </a:p>
        </p:txBody>
      </p:sp>
      <p:pic>
        <p:nvPicPr>
          <p:cNvPr id="6" name="Espace réservé du contenu 5"/>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2270423"/>
            <a:ext cx="5654675" cy="3180754"/>
          </a:xfrm>
        </p:spPr>
      </p:pic>
    </p:spTree>
    <p:extLst>
      <p:ext uri="{BB962C8B-B14F-4D97-AF65-F5344CB8AC3E}">
        <p14:creationId xmlns:p14="http://schemas.microsoft.com/office/powerpoint/2010/main" val="1388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Pour cette tâche, il faut faire une application à part. C’est la seule fonctionnalité qui n’est pas à faire en collaboratif.</a:t>
            </a:r>
          </a:p>
          <a:p>
            <a:r>
              <a:rPr lang="fr-FR" dirty="0" smtClean="0"/>
              <a:t>L’application </a:t>
            </a:r>
            <a:r>
              <a:rPr lang="fr-FR" dirty="0"/>
              <a:t>RA </a:t>
            </a:r>
            <a:r>
              <a:rPr lang="fr-FR" dirty="0" smtClean="0"/>
              <a:t>autonome peut charger la configuration de l’usine en JSON et l’afficher sur un marqueur imprimé.</a:t>
            </a:r>
            <a:endParaRPr lang="fr-FR" dirty="0"/>
          </a:p>
          <a:p>
            <a:pPr lvl="1"/>
            <a:r>
              <a:rPr lang="fr-FR" dirty="0" smtClean="0"/>
              <a:t>Voir FP 1-5 pour la sauvegarde.</a:t>
            </a:r>
          </a:p>
          <a:p>
            <a:pPr lvl="1"/>
            <a:r>
              <a:rPr lang="fr-FR" dirty="0" smtClean="0"/>
              <a:t>Technique</a:t>
            </a:r>
            <a:r>
              <a:rPr lang="fr-FR" dirty="0"/>
              <a:t>: si les modèles de machines sont trop volumineux pour faire de la RA, il est possible de remplacer chaque machine par des formes simples (pavé de différentes tailles) afin de vérifier le bon fonctionnement de la RA</a:t>
            </a:r>
            <a:r>
              <a:rPr lang="fr-FR" dirty="0" smtClean="0"/>
              <a:t>.</a:t>
            </a:r>
          </a:p>
          <a:p>
            <a:pPr lvl="1"/>
            <a:r>
              <a:rPr lang="fr-FR" dirty="0" smtClean="0"/>
              <a:t>L’image montre un exemple de ce que l’on pourrait voir en filmant un marqueur posé sur son bureau.</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fontScale="90000"/>
          </a:bodyPr>
          <a:lstStyle/>
          <a:p>
            <a:r>
              <a:rPr lang="fr-FR" b="1" dirty="0" smtClean="0"/>
              <a:t>FP1-6: </a:t>
            </a:r>
            <a:r>
              <a:rPr lang="fr-FR" b="1" dirty="0"/>
              <a:t>Voir l’état de l’usine en réalité augmentée en chargeant le fichier JSON</a:t>
            </a:r>
            <a:endParaRPr lang="fr-FR" dirty="0"/>
          </a:p>
        </p:txBody>
      </p:sp>
      <p:pic>
        <p:nvPicPr>
          <p:cNvPr id="14" name="Espace réservé du contenu 13"/>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2285923"/>
            <a:ext cx="5654675" cy="3149753"/>
          </a:xfrm>
        </p:spPr>
      </p:pic>
    </p:spTree>
    <p:extLst>
      <p:ext uri="{BB962C8B-B14F-4D97-AF65-F5344CB8AC3E}">
        <p14:creationId xmlns:p14="http://schemas.microsoft.com/office/powerpoint/2010/main" val="223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Avec tous les outils qu’il faut développer, il va falloir créer une interface utilisateur VR sur l’HTC. Honnêtement, cette fonctionnalité va être indispensable pour les autres, alors n’hésite pas à la mettre en place de manière réutilisable.</a:t>
            </a:r>
          </a:p>
          <a:p>
            <a:r>
              <a:rPr lang="fr-FR" dirty="0" smtClean="0"/>
              <a:t>La vidéo montre un exemple, Il faut faire un </a:t>
            </a:r>
            <a:r>
              <a:rPr lang="fr-FR" dirty="0" err="1" smtClean="0"/>
              <a:t>swipe</a:t>
            </a:r>
            <a:r>
              <a:rPr lang="fr-FR" dirty="0" smtClean="0"/>
              <a:t> sur le </a:t>
            </a:r>
            <a:r>
              <a:rPr lang="fr-FR" dirty="0" err="1" smtClean="0"/>
              <a:t>track</a:t>
            </a:r>
            <a:r>
              <a:rPr lang="fr-FR" dirty="0" smtClean="0"/>
              <a:t> pad pour changer d’outil. Mais tu dois pouvoir trouver mieux comme interface.</a:t>
            </a:r>
          </a:p>
          <a:p>
            <a:pPr lvl="1"/>
            <a:r>
              <a:rPr lang="fr-FR" dirty="0" smtClean="0"/>
              <a:t>Technique: pour le principe des outils il faut ajouter/retirer des composants et </a:t>
            </a:r>
            <a:r>
              <a:rPr lang="fr-FR" dirty="0" err="1" smtClean="0"/>
              <a:t>behaviour</a:t>
            </a:r>
            <a:r>
              <a:rPr lang="fr-FR" dirty="0" smtClean="0"/>
              <a:t> à la manette en fonction de l’outil choisi/retiré.</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FP2-1: Gestion des outils par une interface</a:t>
            </a:r>
          </a:p>
        </p:txBody>
      </p:sp>
      <p:pic>
        <p:nvPicPr>
          <p:cNvPr id="4" name="Save and Load_small.flv">
            <a:hlinkClick r:id="" action="ppaction://media"/>
          </p:cNvPr>
          <p:cNvPicPr>
            <a:picLocks noGrp="1" noChangeAspect="1"/>
          </p:cNvPicPr>
          <p:nvPr>
            <p:ph idx="13"/>
            <a:videoFile r:link="rId1"/>
            <p:extLst>
              <p:ext uri="{DAA4B4D4-6D71-4841-9C94-3DE7FCFB9230}">
                <p14:media xmlns:p14="http://schemas.microsoft.com/office/powerpoint/2010/main" r:embed="rId2">
                  <p14:trim end="95532.9777"/>
                </p14:media>
              </p:ext>
            </p:extLst>
          </p:nvPr>
        </p:nvPicPr>
        <p:blipFill>
          <a:blip r:embed="rId4"/>
          <a:stretch>
            <a:fillRect/>
          </a:stretch>
        </p:blipFill>
        <p:spPr>
          <a:xfrm>
            <a:off x="6202363" y="2270125"/>
            <a:ext cx="5654675" cy="3181350"/>
          </a:xfrm>
        </p:spPr>
      </p:pic>
    </p:spTree>
    <p:extLst>
      <p:ext uri="{BB962C8B-B14F-4D97-AF65-F5344CB8AC3E}">
        <p14:creationId xmlns:p14="http://schemas.microsoft.com/office/powerpoint/2010/main" val="11821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Dans la </a:t>
            </a:r>
            <a:r>
              <a:rPr lang="fr-FR" dirty="0"/>
              <a:t>fonction </a:t>
            </a:r>
            <a:r>
              <a:rPr lang="fr-FR" dirty="0" smtClean="0"/>
              <a:t>« FP1-5</a:t>
            </a:r>
            <a:r>
              <a:rPr lang="fr-FR" dirty="0"/>
              <a:t>: sauvegarder la configuration de l’usine dans un fichier </a:t>
            </a:r>
            <a:r>
              <a:rPr lang="fr-FR" dirty="0" smtClean="0"/>
              <a:t>JSON », tu pouvais sauvegarder la configuration de l’usine à tout instant.</a:t>
            </a:r>
          </a:p>
          <a:p>
            <a:r>
              <a:rPr lang="fr-FR" dirty="0" smtClean="0"/>
              <a:t>Maintenant il faut créer l’interface en VR pour l’HTC te permettant de recharger une configuration.</a:t>
            </a:r>
          </a:p>
          <a:p>
            <a:pPr lvl="1"/>
            <a:r>
              <a:rPr lang="fr-FR" dirty="0" smtClean="0"/>
              <a:t>L’interface affiche la liste des configurations sauvegardée</a:t>
            </a:r>
          </a:p>
          <a:p>
            <a:pPr lvl="1"/>
            <a:r>
              <a:rPr lang="fr-FR" dirty="0" smtClean="0"/>
              <a:t>Quand tu cliques dessus, les machines sont toutes repositionnées et cela pour tous les utilisateurs connectés.</a:t>
            </a:r>
          </a:p>
          <a:p>
            <a:pPr lvl="1"/>
            <a:r>
              <a:rPr lang="fr-FR" dirty="0" smtClean="0"/>
              <a:t>Technique: penses bien à gérer le problème des </a:t>
            </a:r>
            <a:r>
              <a:rPr lang="fr-FR" dirty="0" err="1" smtClean="0"/>
              <a:t>Authority</a:t>
            </a:r>
            <a:r>
              <a:rPr lang="fr-FR" dirty="0" smtClean="0"/>
              <a:t> sur la UNET API de Unity.</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fontScale="90000"/>
          </a:bodyPr>
          <a:lstStyle/>
          <a:p>
            <a:r>
              <a:rPr lang="fr-FR" dirty="0"/>
              <a:t>FP2-2: Charger la configuration de l’usine dans l’application en RV</a:t>
            </a:r>
          </a:p>
        </p:txBody>
      </p:sp>
      <p:pic>
        <p:nvPicPr>
          <p:cNvPr id="6" name="Save and Load_small.flv">
            <a:hlinkClick r:id="" action="ppaction://media"/>
          </p:cNvPr>
          <p:cNvPicPr>
            <a:picLocks noGrp="1" noChangeAspect="1"/>
          </p:cNvPicPr>
          <p:nvPr>
            <p:ph idx="13"/>
            <a:videoFile r:link="rId1"/>
            <p:extLst>
              <p:ext uri="{DAA4B4D4-6D71-4841-9C94-3DE7FCFB9230}">
                <p14:media xmlns:p14="http://schemas.microsoft.com/office/powerpoint/2010/main" r:embed="rId2">
                  <p14:trim st="58457" end="35365.9777"/>
                </p14:media>
              </p:ext>
            </p:extLst>
          </p:nvPr>
        </p:nvPicPr>
        <p:blipFill>
          <a:blip r:embed="rId4"/>
          <a:stretch>
            <a:fillRect/>
          </a:stretch>
        </p:blipFill>
        <p:spPr>
          <a:xfrm>
            <a:off x="6202363" y="2270423"/>
            <a:ext cx="5654675" cy="3180754"/>
          </a:xfrm>
        </p:spPr>
      </p:pic>
    </p:spTree>
    <p:extLst>
      <p:ext uri="{BB962C8B-B14F-4D97-AF65-F5344CB8AC3E}">
        <p14:creationId xmlns:p14="http://schemas.microsoft.com/office/powerpoint/2010/main" val="38964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4962" y="1628800"/>
            <a:ext cx="5654676" cy="3024335"/>
          </a:xfrm>
        </p:spPr>
        <p:txBody>
          <a:bodyPr/>
          <a:lstStyle/>
          <a:p>
            <a:r>
              <a:rPr lang="fr-FR" dirty="0"/>
              <a:t>Il faut indiquer par des flux visible en RV par quelles machines passent chacun des produits de type </a:t>
            </a:r>
            <a:r>
              <a:rPr lang="fr-FR" dirty="0" smtClean="0"/>
              <a:t>A,B,C,D,E.</a:t>
            </a:r>
            <a:endParaRPr lang="fr-FR" dirty="0"/>
          </a:p>
          <a:p>
            <a:pPr lvl="1"/>
            <a:r>
              <a:rPr lang="fr-FR" dirty="0" smtClean="0"/>
              <a:t>Dans le </a:t>
            </a:r>
            <a:r>
              <a:rPr lang="fr-FR" dirty="0" err="1" smtClean="0"/>
              <a:t>screenshot</a:t>
            </a:r>
            <a:r>
              <a:rPr lang="fr-FR" dirty="0" smtClean="0"/>
              <a:t> sur le côté, tu peux voir des flèches rouge et jaune pour le flux du produit A et celui du produit B.</a:t>
            </a:r>
          </a:p>
          <a:p>
            <a:pPr lvl="1"/>
            <a:r>
              <a:rPr lang="fr-FR" dirty="0" smtClean="0"/>
              <a:t>Le tableau ci-dessous montre par quelles machines chaque produit doit passer et dans quel ordre.</a:t>
            </a:r>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FP2-3: Flux de produits</a:t>
            </a:r>
          </a:p>
        </p:txBody>
      </p:sp>
      <p:graphicFrame>
        <p:nvGraphicFramePr>
          <p:cNvPr id="9" name="Tableau 8"/>
          <p:cNvGraphicFramePr>
            <a:graphicFrameLocks noGrp="1"/>
          </p:cNvGraphicFramePr>
          <p:nvPr>
            <p:extLst>
              <p:ext uri="{D42A27DB-BD31-4B8C-83A1-F6EECF244321}">
                <p14:modId xmlns:p14="http://schemas.microsoft.com/office/powerpoint/2010/main" val="4226226608"/>
              </p:ext>
            </p:extLst>
          </p:nvPr>
        </p:nvGraphicFramePr>
        <p:xfrm>
          <a:off x="551384" y="4918583"/>
          <a:ext cx="4896942" cy="1174242"/>
        </p:xfrm>
        <a:graphic>
          <a:graphicData uri="http://schemas.openxmlformats.org/drawingml/2006/table">
            <a:tbl>
              <a:tblPr firstRow="1" firstCol="1" bandRow="1">
                <a:tableStyleId>{5C22544A-7EE6-4342-B048-85BDC9FD1C3A}</a:tableStyleId>
              </a:tblPr>
              <a:tblGrid>
                <a:gridCol w="1163163">
                  <a:extLst>
                    <a:ext uri="{9D8B030D-6E8A-4147-A177-3AD203B41FA5}">
                      <a16:colId xmlns:a16="http://schemas.microsoft.com/office/drawing/2014/main" val="3955030184"/>
                    </a:ext>
                  </a:extLst>
                </a:gridCol>
                <a:gridCol w="2602548">
                  <a:extLst>
                    <a:ext uri="{9D8B030D-6E8A-4147-A177-3AD203B41FA5}">
                      <a16:colId xmlns:a16="http://schemas.microsoft.com/office/drawing/2014/main" val="661584923"/>
                    </a:ext>
                  </a:extLst>
                </a:gridCol>
                <a:gridCol w="1131231">
                  <a:extLst>
                    <a:ext uri="{9D8B030D-6E8A-4147-A177-3AD203B41FA5}">
                      <a16:colId xmlns:a16="http://schemas.microsoft.com/office/drawing/2014/main" val="1655863128"/>
                    </a:ext>
                  </a:extLst>
                </a:gridCol>
              </a:tblGrid>
              <a:tr h="177800">
                <a:tc>
                  <a:txBody>
                    <a:bodyPr/>
                    <a:lstStyle/>
                    <a:p>
                      <a:pPr algn="ctr">
                        <a:lnSpc>
                          <a:spcPct val="107000"/>
                        </a:lnSpc>
                        <a:spcAft>
                          <a:spcPts val="0"/>
                        </a:spcAft>
                      </a:pPr>
                      <a:r>
                        <a:rPr lang="fr-FR" sz="1200">
                          <a:effectLst/>
                        </a:rPr>
                        <a:t>Produits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Gammes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Coef</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2457894150"/>
                  </a:ext>
                </a:extLst>
              </a:tr>
              <a:tr h="177800">
                <a:tc>
                  <a:txBody>
                    <a:bodyPr/>
                    <a:lstStyle/>
                    <a:p>
                      <a:pPr algn="ctr">
                        <a:lnSpc>
                          <a:spcPct val="107000"/>
                        </a:lnSpc>
                        <a:spcAft>
                          <a:spcPts val="0"/>
                        </a:spcAft>
                      </a:pPr>
                      <a:r>
                        <a:rPr lang="fr-FR" sz="1200">
                          <a:effectLst/>
                        </a:rPr>
                        <a:t>A</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F1,F2,T1,P1,F3,G1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1852517796"/>
                  </a:ext>
                </a:extLst>
              </a:tr>
              <a:tr h="177800">
                <a:tc>
                  <a:txBody>
                    <a:bodyPr/>
                    <a:lstStyle/>
                    <a:p>
                      <a:pPr algn="ctr">
                        <a:lnSpc>
                          <a:spcPct val="107000"/>
                        </a:lnSpc>
                        <a:spcAft>
                          <a:spcPts val="0"/>
                        </a:spcAft>
                      </a:pPr>
                      <a:r>
                        <a:rPr lang="fr-FR" sz="1200">
                          <a:effectLst/>
                        </a:rPr>
                        <a:t>B</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G2,T3,F2,F4,P2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1426999224"/>
                  </a:ext>
                </a:extLst>
              </a:tr>
              <a:tr h="177800">
                <a:tc>
                  <a:txBody>
                    <a:bodyPr/>
                    <a:lstStyle/>
                    <a:p>
                      <a:pPr algn="ctr">
                        <a:lnSpc>
                          <a:spcPct val="107000"/>
                        </a:lnSpc>
                        <a:spcAft>
                          <a:spcPts val="0"/>
                        </a:spcAft>
                      </a:pPr>
                      <a:r>
                        <a:rPr lang="fr-FR" sz="1200">
                          <a:effectLst/>
                        </a:rPr>
                        <a:t>C</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F3,T2,G1,F4,G2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3082308883"/>
                  </a:ext>
                </a:extLst>
              </a:tr>
              <a:tr h="177800">
                <a:tc>
                  <a:txBody>
                    <a:bodyPr/>
                    <a:lstStyle/>
                    <a:p>
                      <a:pPr algn="ctr">
                        <a:lnSpc>
                          <a:spcPct val="107000"/>
                        </a:lnSpc>
                        <a:spcAft>
                          <a:spcPts val="0"/>
                        </a:spcAft>
                      </a:pPr>
                      <a:r>
                        <a:rPr lang="fr-FR" sz="1200">
                          <a:effectLst/>
                        </a:rPr>
                        <a:t>D</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F1,T1,F3,F2,G2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3076154168"/>
                  </a:ext>
                </a:extLst>
              </a:tr>
              <a:tr h="177800">
                <a:tc>
                  <a:txBody>
                    <a:bodyPr/>
                    <a:lstStyle/>
                    <a:p>
                      <a:pPr algn="ctr">
                        <a:lnSpc>
                          <a:spcPct val="107000"/>
                        </a:lnSpc>
                        <a:spcAft>
                          <a:spcPts val="0"/>
                        </a:spcAft>
                      </a:pPr>
                      <a:r>
                        <a:rPr lang="fr-FR" sz="1200">
                          <a:effectLst/>
                        </a:rPr>
                        <a:t>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F3,G1,F4,P3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dirty="0">
                          <a:effectLst/>
                        </a:rPr>
                        <a:t>3</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4143337213"/>
                  </a:ext>
                </a:extLst>
              </a:tr>
            </a:tbl>
          </a:graphicData>
        </a:graphic>
      </p:graphicFrame>
      <p:pic>
        <p:nvPicPr>
          <p:cNvPr id="16" name="Espace réservé du contenu 15"/>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202363" y="2522232"/>
            <a:ext cx="5654675" cy="2677135"/>
          </a:xfrm>
        </p:spPr>
      </p:pic>
      <p:pic>
        <p:nvPicPr>
          <p:cNvPr id="8" name="Image 7"/>
          <p:cNvPicPr>
            <a:picLocks noChangeAspect="1"/>
          </p:cNvPicPr>
          <p:nvPr/>
        </p:nvPicPr>
        <p:blipFill>
          <a:blip r:embed="rId4"/>
          <a:stretch>
            <a:fillRect/>
          </a:stretch>
        </p:blipFill>
        <p:spPr>
          <a:xfrm>
            <a:off x="7896200" y="650631"/>
            <a:ext cx="2657677" cy="1704056"/>
          </a:xfrm>
          <a:prstGeom prst="rect">
            <a:avLst/>
          </a:prstGeom>
        </p:spPr>
      </p:pic>
    </p:spTree>
    <p:extLst>
      <p:ext uri="{BB962C8B-B14F-4D97-AF65-F5344CB8AC3E}">
        <p14:creationId xmlns:p14="http://schemas.microsoft.com/office/powerpoint/2010/main" val="15343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4962" y="1628800"/>
            <a:ext cx="5654676" cy="3024335"/>
          </a:xfrm>
        </p:spPr>
        <p:txBody>
          <a:bodyPr/>
          <a:lstStyle/>
          <a:p>
            <a:r>
              <a:rPr lang="fr-FR" dirty="0" smtClean="0"/>
              <a:t>Il faut indiquer par des flux visible en RV par quelles machines passent chacun des produits de type A,B,C,D,E (voir tableau ci-dessous).</a:t>
            </a:r>
          </a:p>
          <a:p>
            <a:pPr lvl="1"/>
            <a:r>
              <a:rPr lang="fr-FR" dirty="0" smtClean="0"/>
              <a:t>Dans le </a:t>
            </a:r>
            <a:r>
              <a:rPr lang="fr-FR" dirty="0" err="1" smtClean="0"/>
              <a:t>screenshot</a:t>
            </a:r>
            <a:r>
              <a:rPr lang="fr-FR" dirty="0" smtClean="0"/>
              <a:t> sur le côté, tu peux voir des flèches rouge et jaune pour le flux du produit A et celui du produit B.</a:t>
            </a:r>
          </a:p>
          <a:p>
            <a:pPr lvl="1"/>
            <a:r>
              <a:rPr lang="fr-FR" dirty="0"/>
              <a:t>Le tableau ci-dessous montre par quelles machines chaque produit doit passer et dans quel ordre. </a:t>
            </a:r>
            <a:endParaRPr lang="fr-FR" dirty="0" smtClean="0"/>
          </a:p>
          <a:p>
            <a:pPr lvl="1"/>
            <a:r>
              <a:rPr lang="fr-FR" b="1" dirty="0" smtClean="0"/>
              <a:t>L’idée est de créer le concept de </a:t>
            </a:r>
            <a:r>
              <a:rPr lang="fr-FR" b="1" dirty="0" err="1" smtClean="0"/>
              <a:t>FlowPoint</a:t>
            </a:r>
            <a:r>
              <a:rPr lang="fr-FR" b="1" dirty="0" smtClean="0"/>
              <a:t> et de </a:t>
            </a:r>
            <a:r>
              <a:rPr lang="fr-FR" b="1" dirty="0" err="1" smtClean="0"/>
              <a:t>FlowPath</a:t>
            </a:r>
            <a:r>
              <a:rPr lang="fr-FR" b="1" dirty="0" smtClean="0"/>
              <a:t> (voir ci-contre)</a:t>
            </a:r>
          </a:p>
          <a:p>
            <a:pPr lvl="1"/>
            <a:endParaRPr lang="fr-FR" dirty="0" smtClean="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FP2-3: Flux de produits</a:t>
            </a:r>
          </a:p>
        </p:txBody>
      </p:sp>
      <p:graphicFrame>
        <p:nvGraphicFramePr>
          <p:cNvPr id="9" name="Tableau 8"/>
          <p:cNvGraphicFramePr>
            <a:graphicFrameLocks noGrp="1"/>
          </p:cNvGraphicFramePr>
          <p:nvPr>
            <p:extLst>
              <p:ext uri="{D42A27DB-BD31-4B8C-83A1-F6EECF244321}">
                <p14:modId xmlns:p14="http://schemas.microsoft.com/office/powerpoint/2010/main" val="4226226608"/>
              </p:ext>
            </p:extLst>
          </p:nvPr>
        </p:nvGraphicFramePr>
        <p:xfrm>
          <a:off x="551384" y="4918583"/>
          <a:ext cx="4896942" cy="1174242"/>
        </p:xfrm>
        <a:graphic>
          <a:graphicData uri="http://schemas.openxmlformats.org/drawingml/2006/table">
            <a:tbl>
              <a:tblPr firstRow="1" firstCol="1" bandRow="1">
                <a:tableStyleId>{5C22544A-7EE6-4342-B048-85BDC9FD1C3A}</a:tableStyleId>
              </a:tblPr>
              <a:tblGrid>
                <a:gridCol w="1163163">
                  <a:extLst>
                    <a:ext uri="{9D8B030D-6E8A-4147-A177-3AD203B41FA5}">
                      <a16:colId xmlns:a16="http://schemas.microsoft.com/office/drawing/2014/main" val="3955030184"/>
                    </a:ext>
                  </a:extLst>
                </a:gridCol>
                <a:gridCol w="2602548">
                  <a:extLst>
                    <a:ext uri="{9D8B030D-6E8A-4147-A177-3AD203B41FA5}">
                      <a16:colId xmlns:a16="http://schemas.microsoft.com/office/drawing/2014/main" val="661584923"/>
                    </a:ext>
                  </a:extLst>
                </a:gridCol>
                <a:gridCol w="1131231">
                  <a:extLst>
                    <a:ext uri="{9D8B030D-6E8A-4147-A177-3AD203B41FA5}">
                      <a16:colId xmlns:a16="http://schemas.microsoft.com/office/drawing/2014/main" val="1655863128"/>
                    </a:ext>
                  </a:extLst>
                </a:gridCol>
              </a:tblGrid>
              <a:tr h="177800">
                <a:tc>
                  <a:txBody>
                    <a:bodyPr/>
                    <a:lstStyle/>
                    <a:p>
                      <a:pPr algn="ctr">
                        <a:lnSpc>
                          <a:spcPct val="107000"/>
                        </a:lnSpc>
                        <a:spcAft>
                          <a:spcPts val="0"/>
                        </a:spcAft>
                      </a:pPr>
                      <a:r>
                        <a:rPr lang="fr-FR" sz="1200">
                          <a:effectLst/>
                        </a:rPr>
                        <a:t>Produits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Gammes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Coef</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2457894150"/>
                  </a:ext>
                </a:extLst>
              </a:tr>
              <a:tr h="177800">
                <a:tc>
                  <a:txBody>
                    <a:bodyPr/>
                    <a:lstStyle/>
                    <a:p>
                      <a:pPr algn="ctr">
                        <a:lnSpc>
                          <a:spcPct val="107000"/>
                        </a:lnSpc>
                        <a:spcAft>
                          <a:spcPts val="0"/>
                        </a:spcAft>
                      </a:pPr>
                      <a:r>
                        <a:rPr lang="fr-FR" sz="1200">
                          <a:effectLst/>
                        </a:rPr>
                        <a:t>A</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F1,F2,T1,P1,F3,G1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1852517796"/>
                  </a:ext>
                </a:extLst>
              </a:tr>
              <a:tr h="177800">
                <a:tc>
                  <a:txBody>
                    <a:bodyPr/>
                    <a:lstStyle/>
                    <a:p>
                      <a:pPr algn="ctr">
                        <a:lnSpc>
                          <a:spcPct val="107000"/>
                        </a:lnSpc>
                        <a:spcAft>
                          <a:spcPts val="0"/>
                        </a:spcAft>
                      </a:pPr>
                      <a:r>
                        <a:rPr lang="fr-FR" sz="1200">
                          <a:effectLst/>
                        </a:rPr>
                        <a:t>B</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G2,T3,F2,F4,P2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1426999224"/>
                  </a:ext>
                </a:extLst>
              </a:tr>
              <a:tr h="177800">
                <a:tc>
                  <a:txBody>
                    <a:bodyPr/>
                    <a:lstStyle/>
                    <a:p>
                      <a:pPr algn="ctr">
                        <a:lnSpc>
                          <a:spcPct val="107000"/>
                        </a:lnSpc>
                        <a:spcAft>
                          <a:spcPts val="0"/>
                        </a:spcAft>
                      </a:pPr>
                      <a:r>
                        <a:rPr lang="fr-FR" sz="1200">
                          <a:effectLst/>
                        </a:rPr>
                        <a:t>C</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F3,T2,G1,F4,G2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3082308883"/>
                  </a:ext>
                </a:extLst>
              </a:tr>
              <a:tr h="177800">
                <a:tc>
                  <a:txBody>
                    <a:bodyPr/>
                    <a:lstStyle/>
                    <a:p>
                      <a:pPr algn="ctr">
                        <a:lnSpc>
                          <a:spcPct val="107000"/>
                        </a:lnSpc>
                        <a:spcAft>
                          <a:spcPts val="0"/>
                        </a:spcAft>
                      </a:pPr>
                      <a:r>
                        <a:rPr lang="fr-FR" sz="1200">
                          <a:effectLst/>
                        </a:rPr>
                        <a:t>D</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F1,T1,F3,F2,G2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3076154168"/>
                  </a:ext>
                </a:extLst>
              </a:tr>
              <a:tr h="177800">
                <a:tc>
                  <a:txBody>
                    <a:bodyPr/>
                    <a:lstStyle/>
                    <a:p>
                      <a:pPr algn="ctr">
                        <a:lnSpc>
                          <a:spcPct val="107000"/>
                        </a:lnSpc>
                        <a:spcAft>
                          <a:spcPts val="0"/>
                        </a:spcAft>
                      </a:pPr>
                      <a:r>
                        <a:rPr lang="fr-FR" sz="1200">
                          <a:effectLst/>
                        </a:rPr>
                        <a:t>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a:effectLst/>
                        </a:rPr>
                        <a:t>F3,G1,F4,P3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tc>
                  <a:txBody>
                    <a:bodyPr/>
                    <a:lstStyle/>
                    <a:p>
                      <a:pPr algn="ctr">
                        <a:lnSpc>
                          <a:spcPct val="107000"/>
                        </a:lnSpc>
                        <a:spcAft>
                          <a:spcPts val="0"/>
                        </a:spcAft>
                      </a:pPr>
                      <a:r>
                        <a:rPr lang="fr-FR" sz="1200" dirty="0">
                          <a:effectLst/>
                        </a:rPr>
                        <a:t>3</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0" marB="0" anchor="ctr"/>
                </a:tc>
                <a:extLst>
                  <a:ext uri="{0D108BD9-81ED-4DB2-BD59-A6C34878D82A}">
                    <a16:rowId xmlns:a16="http://schemas.microsoft.com/office/drawing/2014/main" val="4143337213"/>
                  </a:ext>
                </a:extLst>
              </a:tr>
            </a:tbl>
          </a:graphicData>
        </a:graphic>
      </p:graphicFrame>
      <p:sp>
        <p:nvSpPr>
          <p:cNvPr id="4" name="Espace réservé du contenu 3"/>
          <p:cNvSpPr>
            <a:spLocks noGrp="1"/>
          </p:cNvSpPr>
          <p:nvPr>
            <p:ph idx="13"/>
          </p:nvPr>
        </p:nvSpPr>
        <p:spPr/>
        <p:txBody>
          <a:bodyPr/>
          <a:lstStyle/>
          <a:p>
            <a:endParaRPr lang="fr-FR" dirty="0"/>
          </a:p>
        </p:txBody>
      </p:sp>
      <p:grpSp>
        <p:nvGrpSpPr>
          <p:cNvPr id="109" name="Zone de dessin 4"/>
          <p:cNvGrpSpPr/>
          <p:nvPr/>
        </p:nvGrpSpPr>
        <p:grpSpPr>
          <a:xfrm>
            <a:off x="6286500" y="2095817"/>
            <a:ext cx="5486400" cy="2666365"/>
            <a:chOff x="0" y="0"/>
            <a:chExt cx="5486400" cy="2666365"/>
          </a:xfrm>
        </p:grpSpPr>
        <p:sp>
          <p:nvSpPr>
            <p:cNvPr id="110" name="Rectangle 109"/>
            <p:cNvSpPr/>
            <p:nvPr/>
          </p:nvSpPr>
          <p:spPr>
            <a:xfrm>
              <a:off x="0" y="0"/>
              <a:ext cx="5486400" cy="2666365"/>
            </a:xfrm>
            <a:prstGeom prst="rect">
              <a:avLst/>
            </a:prstGeom>
          </p:spPr>
        </p:sp>
        <p:sp>
          <p:nvSpPr>
            <p:cNvPr id="111" name="Rectangle 110"/>
            <p:cNvSpPr/>
            <p:nvPr/>
          </p:nvSpPr>
          <p:spPr>
            <a:xfrm>
              <a:off x="1606164" y="365760"/>
              <a:ext cx="1080000" cy="360000"/>
            </a:xfrm>
            <a:prstGeom prst="rect">
              <a:avLst/>
            </a:prstGeom>
            <a:solidFill>
              <a:srgbClr val="CF6DA4"/>
            </a:solidFill>
            <a:ln w="25400" cap="flat" cmpd="sng" algn="ctr">
              <a:solidFill>
                <a:srgbClr val="CF6DA4">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P1</a:t>
              </a:r>
            </a:p>
          </p:txBody>
        </p:sp>
        <p:sp>
          <p:nvSpPr>
            <p:cNvPr id="112" name="Rectangle 111"/>
            <p:cNvSpPr/>
            <p:nvPr/>
          </p:nvSpPr>
          <p:spPr>
            <a:xfrm>
              <a:off x="667910" y="365760"/>
              <a:ext cx="540000" cy="396000"/>
            </a:xfrm>
            <a:prstGeom prst="rect">
              <a:avLst/>
            </a:prstGeom>
            <a:solidFill>
              <a:srgbClr val="DE6C36"/>
            </a:solidFill>
            <a:ln w="25400" cap="flat" cmpd="sng" algn="ctr">
              <a:solidFill>
                <a:srgbClr val="DE6C36">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G1</a:t>
              </a:r>
            </a:p>
          </p:txBody>
        </p:sp>
        <p:sp>
          <p:nvSpPr>
            <p:cNvPr id="113" name="Rectangle 112"/>
            <p:cNvSpPr/>
            <p:nvPr/>
          </p:nvSpPr>
          <p:spPr>
            <a:xfrm>
              <a:off x="667910" y="978010"/>
              <a:ext cx="540000" cy="396000"/>
            </a:xfrm>
            <a:prstGeom prst="rect">
              <a:avLst/>
            </a:prstGeom>
            <a:solidFill>
              <a:srgbClr val="DE6C36"/>
            </a:solidFill>
            <a:ln w="25400" cap="flat" cmpd="sng" algn="ctr">
              <a:solidFill>
                <a:srgbClr val="DE6C36">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G2</a:t>
              </a:r>
            </a:p>
          </p:txBody>
        </p:sp>
        <p:sp>
          <p:nvSpPr>
            <p:cNvPr id="114" name="Rectangle 113"/>
            <p:cNvSpPr/>
            <p:nvPr/>
          </p:nvSpPr>
          <p:spPr>
            <a:xfrm>
              <a:off x="2767054" y="1101475"/>
              <a:ext cx="1080000" cy="360000"/>
            </a:xfrm>
            <a:prstGeom prst="rect">
              <a:avLst/>
            </a:prstGeom>
            <a:solidFill>
              <a:srgbClr val="CF6DA4"/>
            </a:solidFill>
            <a:ln w="25400" cap="flat" cmpd="sng" algn="ctr">
              <a:solidFill>
                <a:srgbClr val="CF6DA4">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P2</a:t>
              </a:r>
            </a:p>
          </p:txBody>
        </p:sp>
        <p:sp>
          <p:nvSpPr>
            <p:cNvPr id="115" name="Rectangle 114"/>
            <p:cNvSpPr/>
            <p:nvPr/>
          </p:nvSpPr>
          <p:spPr>
            <a:xfrm>
              <a:off x="3061252" y="385857"/>
              <a:ext cx="858741" cy="360000"/>
            </a:xfrm>
            <a:prstGeom prst="rect">
              <a:avLst/>
            </a:prstGeom>
            <a:solidFill>
              <a:srgbClr val="874296"/>
            </a:solidFill>
            <a:ln w="25400" cap="flat" cmpd="sng" algn="ctr">
              <a:solidFill>
                <a:srgbClr val="874296">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F1</a:t>
              </a:r>
            </a:p>
          </p:txBody>
        </p:sp>
        <p:sp>
          <p:nvSpPr>
            <p:cNvPr id="116" name="Rectangle 115"/>
            <p:cNvSpPr/>
            <p:nvPr/>
          </p:nvSpPr>
          <p:spPr>
            <a:xfrm>
              <a:off x="4269850" y="385857"/>
              <a:ext cx="596349" cy="360000"/>
            </a:xfrm>
            <a:prstGeom prst="rect">
              <a:avLst/>
            </a:prstGeom>
            <a:solidFill>
              <a:srgbClr val="00B050"/>
            </a:solidFill>
            <a:ln w="25400" cap="flat" cmpd="sng" algn="ctr">
              <a:solidFill>
                <a:srgbClr val="00B0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T1</a:t>
              </a:r>
            </a:p>
          </p:txBody>
        </p:sp>
        <p:sp>
          <p:nvSpPr>
            <p:cNvPr id="117" name="Rectangle 116"/>
            <p:cNvSpPr/>
            <p:nvPr/>
          </p:nvSpPr>
          <p:spPr>
            <a:xfrm rot="16200000">
              <a:off x="1356794" y="1227380"/>
              <a:ext cx="858741" cy="360000"/>
            </a:xfrm>
            <a:prstGeom prst="rect">
              <a:avLst/>
            </a:prstGeom>
            <a:solidFill>
              <a:srgbClr val="874296"/>
            </a:solidFill>
            <a:ln w="25400" cap="flat" cmpd="sng" algn="ctr">
              <a:solidFill>
                <a:srgbClr val="874296">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F2</a:t>
              </a:r>
            </a:p>
          </p:txBody>
        </p:sp>
        <p:sp>
          <p:nvSpPr>
            <p:cNvPr id="118" name="Rectangle 117"/>
            <p:cNvSpPr/>
            <p:nvPr/>
          </p:nvSpPr>
          <p:spPr>
            <a:xfrm>
              <a:off x="4269850" y="1061718"/>
              <a:ext cx="596349" cy="360000"/>
            </a:xfrm>
            <a:prstGeom prst="rect">
              <a:avLst/>
            </a:prstGeom>
            <a:solidFill>
              <a:srgbClr val="00B050"/>
            </a:solidFill>
            <a:ln w="25400" cap="flat" cmpd="sng" algn="ctr">
              <a:solidFill>
                <a:srgbClr val="00B0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T2</a:t>
              </a:r>
            </a:p>
          </p:txBody>
        </p:sp>
        <p:sp>
          <p:nvSpPr>
            <p:cNvPr id="119" name="Rectangle 118"/>
            <p:cNvSpPr/>
            <p:nvPr/>
          </p:nvSpPr>
          <p:spPr>
            <a:xfrm>
              <a:off x="4269850" y="1681920"/>
              <a:ext cx="596349" cy="360000"/>
            </a:xfrm>
            <a:prstGeom prst="rect">
              <a:avLst/>
            </a:prstGeom>
            <a:solidFill>
              <a:srgbClr val="00B050"/>
            </a:solidFill>
            <a:ln w="25400" cap="flat" cmpd="sng" algn="ctr">
              <a:solidFill>
                <a:srgbClr val="00B05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 lastClr="FFFFFF"/>
                  </a:solidFill>
                  <a:effectLst/>
                  <a:uLnTx/>
                  <a:uFillTx/>
                  <a:latin typeface="Calibri"/>
                  <a:ea typeface="Calibri" panose="020F0502020204030204" pitchFamily="34" charset="0"/>
                  <a:cs typeface="Times New Roman" panose="02020603050405020304" pitchFamily="18" charset="0"/>
                </a:rPr>
                <a:t>T3</a:t>
              </a:r>
            </a:p>
          </p:txBody>
        </p:sp>
        <p:sp>
          <p:nvSpPr>
            <p:cNvPr id="120" name="Ellipse 119"/>
            <p:cNvSpPr/>
            <p:nvPr/>
          </p:nvSpPr>
          <p:spPr>
            <a:xfrm>
              <a:off x="1773279" y="522025"/>
              <a:ext cx="87464" cy="87464"/>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1" name="Ellipse 120"/>
            <p:cNvSpPr/>
            <p:nvPr/>
          </p:nvSpPr>
          <p:spPr>
            <a:xfrm>
              <a:off x="2449829" y="522029"/>
              <a:ext cx="87464" cy="87464"/>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2" name="Ellipse 121"/>
            <p:cNvSpPr/>
            <p:nvPr/>
          </p:nvSpPr>
          <p:spPr>
            <a:xfrm>
              <a:off x="705598" y="522029"/>
              <a:ext cx="87464" cy="87464"/>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3" name="Ellipse 122"/>
            <p:cNvSpPr/>
            <p:nvPr/>
          </p:nvSpPr>
          <p:spPr>
            <a:xfrm>
              <a:off x="1094400" y="521986"/>
              <a:ext cx="86995" cy="8699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4" name="Ellipse 123"/>
            <p:cNvSpPr/>
            <p:nvPr/>
          </p:nvSpPr>
          <p:spPr>
            <a:xfrm>
              <a:off x="705598" y="1152541"/>
              <a:ext cx="86995" cy="8636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Ellipse 124"/>
            <p:cNvSpPr/>
            <p:nvPr/>
          </p:nvSpPr>
          <p:spPr>
            <a:xfrm>
              <a:off x="1094400" y="1152429"/>
              <a:ext cx="86995" cy="8572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6" name="Ellipse 125"/>
            <p:cNvSpPr/>
            <p:nvPr/>
          </p:nvSpPr>
          <p:spPr>
            <a:xfrm>
              <a:off x="1718095" y="1681859"/>
              <a:ext cx="86995" cy="8572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7" name="Ellipse 126"/>
            <p:cNvSpPr/>
            <p:nvPr/>
          </p:nvSpPr>
          <p:spPr>
            <a:xfrm>
              <a:off x="1718095" y="1067349"/>
              <a:ext cx="86995" cy="8509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8" name="Ellipse 127"/>
            <p:cNvSpPr/>
            <p:nvPr/>
          </p:nvSpPr>
          <p:spPr>
            <a:xfrm>
              <a:off x="3760059" y="524487"/>
              <a:ext cx="86995" cy="8445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9" name="Ellipse 128"/>
            <p:cNvSpPr/>
            <p:nvPr/>
          </p:nvSpPr>
          <p:spPr>
            <a:xfrm>
              <a:off x="3139907" y="524447"/>
              <a:ext cx="86995" cy="8382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0" name="Ellipse 129"/>
            <p:cNvSpPr/>
            <p:nvPr/>
          </p:nvSpPr>
          <p:spPr>
            <a:xfrm>
              <a:off x="2912629" y="1238032"/>
              <a:ext cx="86995" cy="8318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1" name="Ellipse 130"/>
            <p:cNvSpPr/>
            <p:nvPr/>
          </p:nvSpPr>
          <p:spPr>
            <a:xfrm>
              <a:off x="3646927" y="1237910"/>
              <a:ext cx="86995" cy="8255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Ellipse 131"/>
            <p:cNvSpPr/>
            <p:nvPr/>
          </p:nvSpPr>
          <p:spPr>
            <a:xfrm>
              <a:off x="4339727" y="527538"/>
              <a:ext cx="86995" cy="8191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3" name="Ellipse 132"/>
            <p:cNvSpPr/>
            <p:nvPr/>
          </p:nvSpPr>
          <p:spPr>
            <a:xfrm>
              <a:off x="4730858" y="528173"/>
              <a:ext cx="86995" cy="8128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4" name="Ellipse 133"/>
            <p:cNvSpPr/>
            <p:nvPr/>
          </p:nvSpPr>
          <p:spPr>
            <a:xfrm>
              <a:off x="4297442" y="1205397"/>
              <a:ext cx="86995" cy="80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5" name="Ellipse 134"/>
            <p:cNvSpPr/>
            <p:nvPr/>
          </p:nvSpPr>
          <p:spPr>
            <a:xfrm>
              <a:off x="4730858" y="1205279"/>
              <a:ext cx="86995" cy="8001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6" name="Ellipse 135"/>
            <p:cNvSpPr/>
            <p:nvPr/>
          </p:nvSpPr>
          <p:spPr>
            <a:xfrm>
              <a:off x="4297442" y="1836609"/>
              <a:ext cx="86995" cy="7937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7" name="Ellipse 136"/>
            <p:cNvSpPr/>
            <p:nvPr/>
          </p:nvSpPr>
          <p:spPr>
            <a:xfrm>
              <a:off x="4753067" y="1836418"/>
              <a:ext cx="86995" cy="7874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38" name="Connecteur droit avec flèche 137"/>
            <p:cNvCxnSpPr>
              <a:stCxn id="123" idx="6"/>
              <a:endCxn id="120" idx="2"/>
            </p:cNvCxnSpPr>
            <p:nvPr/>
          </p:nvCxnSpPr>
          <p:spPr>
            <a:xfrm>
              <a:off x="1181395" y="565419"/>
              <a:ext cx="591884" cy="273"/>
            </a:xfrm>
            <a:prstGeom prst="straightConnector1">
              <a:avLst/>
            </a:prstGeom>
            <a:noFill/>
            <a:ln w="9525" cap="flat" cmpd="sng" algn="ctr">
              <a:solidFill>
                <a:srgbClr val="F9B639">
                  <a:shade val="95000"/>
                  <a:satMod val="105000"/>
                </a:srgbClr>
              </a:solidFill>
              <a:prstDash val="solid"/>
              <a:tailEnd type="triangle"/>
            </a:ln>
            <a:effectLst/>
          </p:spPr>
        </p:cxnSp>
        <p:cxnSp>
          <p:nvCxnSpPr>
            <p:cNvPr id="139" name="Connecteur droit avec flèche 138"/>
            <p:cNvCxnSpPr>
              <a:stCxn id="121" idx="6"/>
              <a:endCxn id="129" idx="2"/>
            </p:cNvCxnSpPr>
            <p:nvPr/>
          </p:nvCxnSpPr>
          <p:spPr>
            <a:xfrm>
              <a:off x="2537293" y="565696"/>
              <a:ext cx="602614" cy="595"/>
            </a:xfrm>
            <a:prstGeom prst="straightConnector1">
              <a:avLst/>
            </a:prstGeom>
            <a:noFill/>
            <a:ln w="9525" cap="flat" cmpd="sng" algn="ctr">
              <a:solidFill>
                <a:srgbClr val="F9B639">
                  <a:shade val="95000"/>
                  <a:satMod val="105000"/>
                </a:srgbClr>
              </a:solidFill>
              <a:prstDash val="solid"/>
              <a:tailEnd type="triangle"/>
            </a:ln>
            <a:effectLst/>
          </p:spPr>
        </p:cxnSp>
        <p:cxnSp>
          <p:nvCxnSpPr>
            <p:cNvPr id="140" name="Connecteur droit avec flèche 139"/>
            <p:cNvCxnSpPr>
              <a:stCxn id="128" idx="6"/>
              <a:endCxn id="132" idx="2"/>
            </p:cNvCxnSpPr>
            <p:nvPr/>
          </p:nvCxnSpPr>
          <p:spPr>
            <a:xfrm>
              <a:off x="3847054" y="566649"/>
              <a:ext cx="492673" cy="1781"/>
            </a:xfrm>
            <a:prstGeom prst="straightConnector1">
              <a:avLst/>
            </a:prstGeom>
            <a:noFill/>
            <a:ln w="9525" cap="flat" cmpd="sng" algn="ctr">
              <a:solidFill>
                <a:srgbClr val="F9B639">
                  <a:shade val="95000"/>
                  <a:satMod val="105000"/>
                </a:srgbClr>
              </a:solidFill>
              <a:prstDash val="solid"/>
              <a:tailEnd type="triangle"/>
            </a:ln>
            <a:effectLst/>
          </p:spPr>
        </p:cxnSp>
        <p:sp>
          <p:nvSpPr>
            <p:cNvPr id="141" name="Ellipse 140"/>
            <p:cNvSpPr/>
            <p:nvPr/>
          </p:nvSpPr>
          <p:spPr>
            <a:xfrm>
              <a:off x="180000" y="827395"/>
              <a:ext cx="86995" cy="8699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42" name="Connecteur droit avec flèche 141"/>
            <p:cNvCxnSpPr>
              <a:stCxn id="141" idx="7"/>
              <a:endCxn id="122" idx="3"/>
            </p:cNvCxnSpPr>
            <p:nvPr/>
          </p:nvCxnSpPr>
          <p:spPr>
            <a:xfrm flipV="1">
              <a:off x="254255" y="596616"/>
              <a:ext cx="464152" cy="243422"/>
            </a:xfrm>
            <a:prstGeom prst="straightConnector1">
              <a:avLst/>
            </a:prstGeom>
            <a:noFill/>
            <a:ln w="9525" cap="flat" cmpd="sng" algn="ctr">
              <a:solidFill>
                <a:srgbClr val="F9B639">
                  <a:shade val="95000"/>
                  <a:satMod val="105000"/>
                </a:srgbClr>
              </a:solidFill>
              <a:prstDash val="solid"/>
              <a:tailEnd type="triangle"/>
            </a:ln>
            <a:effectLst/>
          </p:spPr>
        </p:cxnSp>
        <p:cxnSp>
          <p:nvCxnSpPr>
            <p:cNvPr id="143" name="Connecteur droit avec flèche 142"/>
            <p:cNvCxnSpPr>
              <a:stCxn id="141" idx="5"/>
              <a:endCxn id="124" idx="2"/>
            </p:cNvCxnSpPr>
            <p:nvPr/>
          </p:nvCxnSpPr>
          <p:spPr>
            <a:xfrm>
              <a:off x="254255" y="901545"/>
              <a:ext cx="451343" cy="294038"/>
            </a:xfrm>
            <a:prstGeom prst="straightConnector1">
              <a:avLst/>
            </a:prstGeom>
            <a:noFill/>
            <a:ln w="9525" cap="flat" cmpd="sng" algn="ctr">
              <a:solidFill>
                <a:srgbClr val="CF6DA4">
                  <a:shade val="95000"/>
                  <a:satMod val="105000"/>
                </a:srgbClr>
              </a:solidFill>
              <a:prstDash val="solid"/>
              <a:tailEnd type="triangle"/>
            </a:ln>
            <a:effectLst/>
          </p:spPr>
        </p:cxnSp>
        <p:cxnSp>
          <p:nvCxnSpPr>
            <p:cNvPr id="144" name="Connecteur droit avec flèche 143"/>
            <p:cNvCxnSpPr>
              <a:stCxn id="125" idx="5"/>
              <a:endCxn id="126" idx="1"/>
            </p:cNvCxnSpPr>
            <p:nvPr/>
          </p:nvCxnSpPr>
          <p:spPr>
            <a:xfrm>
              <a:off x="1168655" y="1225458"/>
              <a:ext cx="562180" cy="468760"/>
            </a:xfrm>
            <a:prstGeom prst="straightConnector1">
              <a:avLst/>
            </a:prstGeom>
            <a:noFill/>
            <a:ln w="9525" cap="flat" cmpd="sng" algn="ctr">
              <a:solidFill>
                <a:srgbClr val="CF6DA4">
                  <a:shade val="95000"/>
                  <a:satMod val="105000"/>
                </a:srgbClr>
              </a:solidFill>
              <a:prstDash val="solid"/>
              <a:tailEnd type="triangle"/>
            </a:ln>
            <a:effectLst/>
          </p:spPr>
        </p:cxnSp>
        <p:cxnSp>
          <p:nvCxnSpPr>
            <p:cNvPr id="145" name="Connecteur droit avec flèche 144"/>
            <p:cNvCxnSpPr>
              <a:stCxn id="127" idx="1"/>
              <a:endCxn id="122" idx="5"/>
            </p:cNvCxnSpPr>
            <p:nvPr/>
          </p:nvCxnSpPr>
          <p:spPr>
            <a:xfrm flipH="1" flipV="1">
              <a:off x="780253" y="596616"/>
              <a:ext cx="950582" cy="483070"/>
            </a:xfrm>
            <a:prstGeom prst="straightConnector1">
              <a:avLst/>
            </a:prstGeom>
            <a:noFill/>
            <a:ln w="9525" cap="flat" cmpd="sng" algn="ctr">
              <a:solidFill>
                <a:srgbClr val="CF6DA4">
                  <a:shade val="95000"/>
                  <a:satMod val="105000"/>
                </a:srgbClr>
              </a:solidFill>
              <a:prstDash val="solid"/>
              <a:tailEnd type="triangle"/>
            </a:ln>
            <a:effectLst/>
          </p:spPr>
        </p:cxnSp>
        <p:cxnSp>
          <p:nvCxnSpPr>
            <p:cNvPr id="146" name="Connecteur droit avec flèche 145"/>
            <p:cNvCxnSpPr>
              <a:stCxn id="123" idx="4"/>
              <a:endCxn id="130" idx="2"/>
            </p:cNvCxnSpPr>
            <p:nvPr/>
          </p:nvCxnSpPr>
          <p:spPr>
            <a:xfrm>
              <a:off x="1137898" y="608911"/>
              <a:ext cx="1774731" cy="670566"/>
            </a:xfrm>
            <a:prstGeom prst="straightConnector1">
              <a:avLst/>
            </a:prstGeom>
            <a:noFill/>
            <a:ln w="9525" cap="flat" cmpd="sng" algn="ctr">
              <a:solidFill>
                <a:srgbClr val="CF6DA4">
                  <a:shade val="95000"/>
                  <a:satMod val="105000"/>
                </a:srgbClr>
              </a:solidFill>
              <a:prstDash val="solid"/>
              <a:tailEnd type="triangle"/>
            </a:ln>
            <a:effectLst/>
          </p:spPr>
        </p:cxnSp>
        <p:cxnSp>
          <p:nvCxnSpPr>
            <p:cNvPr id="147" name="Connecteur droit avec flèche 146"/>
            <p:cNvCxnSpPr>
              <a:stCxn id="131" idx="6"/>
              <a:endCxn id="134" idx="2"/>
            </p:cNvCxnSpPr>
            <p:nvPr/>
          </p:nvCxnSpPr>
          <p:spPr>
            <a:xfrm flipV="1">
              <a:off x="3733922" y="1245576"/>
              <a:ext cx="563520" cy="33461"/>
            </a:xfrm>
            <a:prstGeom prst="straightConnector1">
              <a:avLst/>
            </a:prstGeom>
            <a:noFill/>
            <a:ln w="9525" cap="flat" cmpd="sng" algn="ctr">
              <a:solidFill>
                <a:srgbClr val="CF6DA4">
                  <a:shade val="95000"/>
                  <a:satMod val="105000"/>
                </a:srgbClr>
              </a:solidFill>
              <a:prstDash val="solid"/>
              <a:tailEnd type="triangle"/>
            </a:ln>
            <a:effectLst/>
          </p:spPr>
        </p:cxnSp>
        <p:cxnSp>
          <p:nvCxnSpPr>
            <p:cNvPr id="148" name="Connecteur droit avec flèche 147"/>
            <p:cNvCxnSpPr>
              <a:stCxn id="135" idx="3"/>
              <a:endCxn id="136" idx="7"/>
            </p:cNvCxnSpPr>
            <p:nvPr/>
          </p:nvCxnSpPr>
          <p:spPr>
            <a:xfrm flipH="1">
              <a:off x="4371697" y="1273425"/>
              <a:ext cx="371901" cy="574595"/>
            </a:xfrm>
            <a:prstGeom prst="straightConnector1">
              <a:avLst/>
            </a:prstGeom>
            <a:noFill/>
            <a:ln w="9525" cap="flat" cmpd="sng" algn="ctr">
              <a:solidFill>
                <a:srgbClr val="CF6DA4">
                  <a:shade val="95000"/>
                  <a:satMod val="105000"/>
                </a:srgbClr>
              </a:solidFill>
              <a:prstDash val="solid"/>
              <a:tailEnd type="triangle"/>
            </a:ln>
            <a:effectLst/>
          </p:spPr>
        </p:cxnSp>
        <p:sp>
          <p:nvSpPr>
            <p:cNvPr id="149" name="Ellipse 148"/>
            <p:cNvSpPr/>
            <p:nvPr/>
          </p:nvSpPr>
          <p:spPr>
            <a:xfrm>
              <a:off x="5172624" y="955411"/>
              <a:ext cx="86995" cy="80645"/>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50" name="Connecteur droit avec flèche 149"/>
            <p:cNvCxnSpPr>
              <a:stCxn id="133" idx="6"/>
              <a:endCxn id="149" idx="2"/>
            </p:cNvCxnSpPr>
            <p:nvPr/>
          </p:nvCxnSpPr>
          <p:spPr>
            <a:xfrm>
              <a:off x="4817853" y="568748"/>
              <a:ext cx="354771" cy="426871"/>
            </a:xfrm>
            <a:prstGeom prst="straightConnector1">
              <a:avLst/>
            </a:prstGeom>
            <a:noFill/>
            <a:ln w="9525" cap="flat" cmpd="sng" algn="ctr">
              <a:solidFill>
                <a:srgbClr val="F9B639">
                  <a:shade val="95000"/>
                  <a:satMod val="105000"/>
                </a:srgbClr>
              </a:solidFill>
              <a:prstDash val="solid"/>
              <a:tailEnd type="triangle"/>
            </a:ln>
            <a:effectLst/>
          </p:spPr>
        </p:cxnSp>
        <p:cxnSp>
          <p:nvCxnSpPr>
            <p:cNvPr id="151" name="Connecteur droit avec flèche 150"/>
            <p:cNvCxnSpPr>
              <a:stCxn id="137" idx="7"/>
              <a:endCxn id="149" idx="3"/>
            </p:cNvCxnSpPr>
            <p:nvPr/>
          </p:nvCxnSpPr>
          <p:spPr>
            <a:xfrm flipV="1">
              <a:off x="4827322" y="1024128"/>
              <a:ext cx="358042" cy="823608"/>
            </a:xfrm>
            <a:prstGeom prst="straightConnector1">
              <a:avLst/>
            </a:prstGeom>
            <a:noFill/>
            <a:ln w="9525" cap="flat" cmpd="sng" algn="ctr">
              <a:solidFill>
                <a:srgbClr val="CF6DA4">
                  <a:shade val="95000"/>
                  <a:satMod val="105000"/>
                </a:srgbClr>
              </a:solidFill>
              <a:prstDash val="solid"/>
              <a:tailEnd type="triangle"/>
            </a:ln>
            <a:effectLst/>
          </p:spPr>
        </p:cxnSp>
        <p:sp>
          <p:nvSpPr>
            <p:cNvPr id="152" name="Ellipse 151"/>
            <p:cNvSpPr/>
            <p:nvPr/>
          </p:nvSpPr>
          <p:spPr>
            <a:xfrm>
              <a:off x="136109" y="2001485"/>
              <a:ext cx="86995" cy="86360"/>
            </a:xfrm>
            <a:prstGeom prst="ellipse">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Zone de texte 9"/>
            <p:cNvSpPr txBox="1"/>
            <p:nvPr/>
          </p:nvSpPr>
          <p:spPr>
            <a:xfrm>
              <a:off x="214021" y="1894616"/>
              <a:ext cx="954634" cy="256051"/>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t>Flow point</a:t>
              </a:r>
            </a:p>
          </p:txBody>
        </p:sp>
        <p:cxnSp>
          <p:nvCxnSpPr>
            <p:cNvPr id="154" name="Connecteur droit avec flèche 153"/>
            <p:cNvCxnSpPr/>
            <p:nvPr/>
          </p:nvCxnSpPr>
          <p:spPr>
            <a:xfrm flipV="1">
              <a:off x="95875" y="2331009"/>
              <a:ext cx="171120" cy="1"/>
            </a:xfrm>
            <a:prstGeom prst="straightConnector1">
              <a:avLst/>
            </a:prstGeom>
            <a:noFill/>
            <a:ln w="9525" cap="flat" cmpd="sng" algn="ctr">
              <a:solidFill>
                <a:srgbClr val="F9B639">
                  <a:shade val="95000"/>
                  <a:satMod val="105000"/>
                </a:srgbClr>
              </a:solidFill>
              <a:prstDash val="solid"/>
              <a:tailEnd type="triangle"/>
            </a:ln>
            <a:effectLst/>
          </p:spPr>
        </p:cxnSp>
        <p:sp>
          <p:nvSpPr>
            <p:cNvPr id="155" name="Zone de texte 61"/>
            <p:cNvSpPr txBox="1"/>
            <p:nvPr/>
          </p:nvSpPr>
          <p:spPr>
            <a:xfrm>
              <a:off x="214020" y="2194455"/>
              <a:ext cx="2235809" cy="256137"/>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t>Flow path of product of type 1</a:t>
              </a:r>
            </a:p>
          </p:txBody>
        </p:sp>
        <p:cxnSp>
          <p:nvCxnSpPr>
            <p:cNvPr id="156" name="Connecteur droit avec flèche 155"/>
            <p:cNvCxnSpPr/>
            <p:nvPr/>
          </p:nvCxnSpPr>
          <p:spPr>
            <a:xfrm flipV="1">
              <a:off x="94777" y="2543021"/>
              <a:ext cx="171120" cy="1"/>
            </a:xfrm>
            <a:prstGeom prst="straightConnector1">
              <a:avLst/>
            </a:prstGeom>
            <a:noFill/>
            <a:ln w="9525" cap="flat" cmpd="sng" algn="ctr">
              <a:solidFill>
                <a:srgbClr val="CF6DA4">
                  <a:shade val="95000"/>
                  <a:satMod val="105000"/>
                </a:srgbClr>
              </a:solidFill>
              <a:prstDash val="solid"/>
              <a:tailEnd type="triangle"/>
            </a:ln>
            <a:effectLst/>
          </p:spPr>
        </p:cxnSp>
        <p:sp>
          <p:nvSpPr>
            <p:cNvPr id="157" name="Zone de texte 63"/>
            <p:cNvSpPr txBox="1"/>
            <p:nvPr/>
          </p:nvSpPr>
          <p:spPr>
            <a:xfrm>
              <a:off x="212922" y="2406467"/>
              <a:ext cx="2235809" cy="256137"/>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t>Flow path of product of type 2</a:t>
              </a:r>
            </a:p>
          </p:txBody>
        </p:sp>
      </p:grpSp>
    </p:spTree>
    <p:extLst>
      <p:ext uri="{BB962C8B-B14F-4D97-AF65-F5344CB8AC3E}">
        <p14:creationId xmlns:p14="http://schemas.microsoft.com/office/powerpoint/2010/main" val="118838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D0F2B703-5931-4E0D-BB06-FA85C67510B7}"/>
              </a:ext>
            </a:extLst>
          </p:cNvPr>
          <p:cNvSpPr>
            <a:spLocks noGrp="1"/>
          </p:cNvSpPr>
          <p:nvPr>
            <p:ph type="ftr" sz="quarter" idx="11"/>
          </p:nvPr>
        </p:nvSpPr>
        <p:spPr/>
        <p:txBody>
          <a:bodyPr/>
          <a:lstStyle/>
          <a:p>
            <a:r>
              <a:rPr lang="fr-FR" smtClean="0"/>
              <a:t>Option RA-RV - projet</a:t>
            </a:r>
            <a:endParaRPr lang="fr-FR" dirty="0"/>
          </a:p>
        </p:txBody>
      </p:sp>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a:t>Sommaire</a:t>
            </a:r>
            <a:endParaRPr lang="fr-FR" dirty="0"/>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3" y="1988839"/>
            <a:ext cx="8251634" cy="4277369"/>
          </a:xfrm>
        </p:spPr>
        <p:txBody>
          <a:bodyPr>
            <a:normAutofit/>
          </a:bodyPr>
          <a:lstStyle/>
          <a:p>
            <a:r>
              <a:rPr lang="fr-FR" b="1" dirty="0" smtClean="0">
                <a:solidFill>
                  <a:schemeClr val="accent4"/>
                </a:solidFill>
              </a:rPr>
              <a:t>Rappel du planning et recommandations</a:t>
            </a:r>
            <a:endParaRPr lang="fr-FR" dirty="0" smtClean="0"/>
          </a:p>
          <a:p>
            <a:r>
              <a:rPr lang="fr-FR" b="1" dirty="0" smtClean="0">
                <a:solidFill>
                  <a:schemeClr val="accent4"/>
                </a:solidFill>
              </a:rPr>
              <a:t>Présentation du projet et des fonctionnalités</a:t>
            </a:r>
          </a:p>
          <a:p>
            <a:pPr lvl="1"/>
            <a:endParaRPr lang="fr-FR" b="1" dirty="0">
              <a:solidFill>
                <a:schemeClr val="accent4"/>
              </a:solidFill>
            </a:endParaRPr>
          </a:p>
          <a:p>
            <a:pPr lvl="1"/>
            <a:endParaRPr lang="fr-FR" dirty="0"/>
          </a:p>
        </p:txBody>
      </p:sp>
      <p:sp>
        <p:nvSpPr>
          <p:cNvPr id="22" name="Espace réservé du texte 21">
            <a:extLst>
              <a:ext uri="{FF2B5EF4-FFF2-40B4-BE49-F238E27FC236}">
                <a16:creationId xmlns:a16="http://schemas.microsoft.com/office/drawing/2014/main" id="{C7CF8A3C-4BE3-475B-A5F9-A8B61D86EA84}"/>
              </a:ext>
            </a:extLst>
          </p:cNvPr>
          <p:cNvSpPr>
            <a:spLocks noGrp="1"/>
          </p:cNvSpPr>
          <p:nvPr>
            <p:ph type="body" sz="quarter" idx="22"/>
          </p:nvPr>
        </p:nvSpPr>
        <p:spPr>
          <a:xfrm>
            <a:off x="10071061" y="1916832"/>
            <a:ext cx="417427" cy="4192885"/>
          </a:xfrm>
        </p:spPr>
        <p:txBody>
          <a:bodyPr>
            <a:noAutofit/>
          </a:bodyPr>
          <a:lstStyle/>
          <a:p>
            <a:pPr>
              <a:lnSpc>
                <a:spcPts val="2000"/>
              </a:lnSpc>
              <a:spcBef>
                <a:spcPts val="0"/>
              </a:spcBef>
            </a:pPr>
            <a:endParaRPr lang="fr-FR" sz="1500" dirty="0">
              <a:solidFill>
                <a:schemeClr val="tx1"/>
              </a:solidFill>
            </a:endParaRPr>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3" name="Espace réservé pour une image  2"/>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232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Le concept de flux de produit étant mis en place (FP2-3), il faut maintenant produire une interface permettant d’activer ou désactiver l’affichage de ces flux.</a:t>
            </a:r>
          </a:p>
          <a:p>
            <a:r>
              <a:rPr lang="fr-FR" dirty="0" smtClean="0"/>
              <a:t>La vidéo ci-contre montre un exemple d’interface</a:t>
            </a:r>
            <a:r>
              <a:rPr lang="fr-FR" dirty="0"/>
              <a:t> </a:t>
            </a:r>
            <a:r>
              <a:rPr lang="fr-FR" dirty="0" smtClean="0"/>
              <a:t>à mettre en place.</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FP2-4: Interface flux de produits</a:t>
            </a:r>
          </a:p>
        </p:txBody>
      </p:sp>
      <p:pic>
        <p:nvPicPr>
          <p:cNvPr id="8" name="FlowPathUI_small">
            <a:hlinkClick r:id="" action="ppaction://media"/>
          </p:cNvPr>
          <p:cNvPicPr>
            <a:picLocks noGrp="1" noChangeAspect="1"/>
          </p:cNvPicPr>
          <p:nvPr>
            <p:ph idx="13"/>
            <a:videoFile r:link="rId1"/>
            <p:extLst>
              <p:ext uri="{DAA4B4D4-6D71-4841-9C94-3DE7FCFB9230}">
                <p14:media xmlns:p14="http://schemas.microsoft.com/office/powerpoint/2010/main" r:embed="rId2">
                  <p14:trim st="1141" end="4826.9888"/>
                </p14:media>
              </p:ext>
            </p:extLst>
          </p:nvPr>
        </p:nvPicPr>
        <p:blipFill>
          <a:blip r:embed="rId4"/>
          <a:stretch>
            <a:fillRect/>
          </a:stretch>
        </p:blipFill>
        <p:spPr>
          <a:xfrm>
            <a:off x="6202363" y="2270125"/>
            <a:ext cx="5654675" cy="3181350"/>
          </a:xfrm>
        </p:spPr>
      </p:pic>
    </p:spTree>
    <p:extLst>
      <p:ext uri="{BB962C8B-B14F-4D97-AF65-F5344CB8AC3E}">
        <p14:creationId xmlns:p14="http://schemas.microsoft.com/office/powerpoint/2010/main" val="246585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Cette fonctionnalité représente la plus complexe à mettre en place selon moi.</a:t>
            </a:r>
          </a:p>
          <a:p>
            <a:r>
              <a:rPr lang="fr-FR" dirty="0" smtClean="0"/>
              <a:t>L’objectif est de pouvoir voir en RA ce que sont en train de faire les utilisateurs en RV et voir aussi l’avatar </a:t>
            </a:r>
            <a:r>
              <a:rPr lang="fr-FR" dirty="0" err="1" smtClean="0"/>
              <a:t>Third</a:t>
            </a:r>
            <a:r>
              <a:rPr lang="fr-FR" dirty="0" smtClean="0"/>
              <a:t> Person se déplacer.</a:t>
            </a:r>
          </a:p>
          <a:p>
            <a:r>
              <a:rPr lang="fr-FR" dirty="0" smtClean="0"/>
              <a:t>En fait, il faut faire comme pour l’avatar </a:t>
            </a:r>
            <a:r>
              <a:rPr lang="fr-FR" dirty="0" err="1" smtClean="0"/>
              <a:t>Third</a:t>
            </a:r>
            <a:r>
              <a:rPr lang="fr-FR" dirty="0" smtClean="0"/>
              <a:t> Person et l’avatar HTC, mais avec un avatar RA.</a:t>
            </a:r>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FP2-5: RA </a:t>
            </a:r>
            <a:r>
              <a:rPr lang="fr-FR" dirty="0" smtClean="0"/>
              <a:t>collaborative</a:t>
            </a:r>
            <a:endParaRPr lang="fr-FR" dirty="0"/>
          </a:p>
        </p:txBody>
      </p:sp>
      <p:sp>
        <p:nvSpPr>
          <p:cNvPr id="4" name="Espace réservé du contenu 3"/>
          <p:cNvSpPr>
            <a:spLocks noGrp="1"/>
          </p:cNvSpPr>
          <p:nvPr>
            <p:ph idx="13"/>
          </p:nvPr>
        </p:nvSpPr>
        <p:spPr/>
        <p:txBody>
          <a:bodyPr/>
          <a:lstStyle/>
          <a:p>
            <a:endParaRPr lang="fr-FR"/>
          </a:p>
        </p:txBody>
      </p:sp>
    </p:spTree>
    <p:extLst>
      <p:ext uri="{BB962C8B-B14F-4D97-AF65-F5344CB8AC3E}">
        <p14:creationId xmlns:p14="http://schemas.microsoft.com/office/powerpoint/2010/main" val="367766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Les traits bleus en pointillés sur le schéma représentent l’alimentation électrique. </a:t>
            </a:r>
          </a:p>
          <a:p>
            <a:r>
              <a:rPr lang="fr-FR" dirty="0" smtClean="0"/>
              <a:t>Le but est de mettre en place une fonctionnalité qui indique si les machines sont alimentées (</a:t>
            </a:r>
            <a:r>
              <a:rPr lang="fr-FR" dirty="0" err="1" smtClean="0"/>
              <a:t>càd</a:t>
            </a:r>
            <a:r>
              <a:rPr lang="fr-FR" dirty="0" smtClean="0"/>
              <a:t> que chacune d’elle est posée sur une des lignes).</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normAutofit/>
          </a:bodyPr>
          <a:lstStyle/>
          <a:p>
            <a:r>
              <a:rPr lang="fr-FR" dirty="0"/>
              <a:t>FP2-6: gestion de l’alimentation des machines</a:t>
            </a:r>
          </a:p>
        </p:txBody>
      </p:sp>
      <p:pic>
        <p:nvPicPr>
          <p:cNvPr id="7" name="Espace réservé du contenu 6"/>
          <p:cNvPicPr>
            <a:picLocks noGrp="1" noChangeAspect="1"/>
          </p:cNvPicPr>
          <p:nvPr>
            <p:ph idx="13"/>
          </p:nvPr>
        </p:nvPicPr>
        <p:blipFill>
          <a:blip r:embed="rId2"/>
          <a:stretch>
            <a:fillRect/>
          </a:stretch>
        </p:blipFill>
        <p:spPr>
          <a:xfrm>
            <a:off x="6202363" y="2047961"/>
            <a:ext cx="5654675" cy="3625678"/>
          </a:xfrm>
          <a:prstGeom prst="rect">
            <a:avLst/>
          </a:prstGeom>
        </p:spPr>
      </p:pic>
    </p:spTree>
    <p:extLst>
      <p:ext uri="{BB962C8B-B14F-4D97-AF65-F5344CB8AC3E}">
        <p14:creationId xmlns:p14="http://schemas.microsoft.com/office/powerpoint/2010/main" val="294111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b="1" dirty="0" smtClean="0"/>
              <a:t>En avatar HTC:</a:t>
            </a:r>
          </a:p>
          <a:p>
            <a:r>
              <a:rPr lang="fr-FR" dirty="0" smtClean="0"/>
              <a:t>Il faut pouvoir se téléporter depuis un point haut afin d’avoir une vision d’ensemble de l’usine, en appuyant sur un bouton du contrôleur.</a:t>
            </a:r>
          </a:p>
          <a:p>
            <a:r>
              <a:rPr lang="fr-FR" dirty="0" smtClean="0"/>
              <a:t>Ensuite il faut pouvoir se déplacer depuis ce point haut via des téléportations.</a:t>
            </a:r>
          </a:p>
          <a:p>
            <a:r>
              <a:rPr lang="fr-FR" dirty="0" smtClean="0"/>
              <a:t>Et il faut pouvoir en redescendre.</a:t>
            </a:r>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lstStyle/>
          <a:p>
            <a:r>
              <a:rPr lang="en-US" dirty="0"/>
              <a:t>FP3-1: Top view HTC + </a:t>
            </a:r>
            <a:r>
              <a:rPr lang="en-US" dirty="0" err="1"/>
              <a:t>déplacement</a:t>
            </a:r>
            <a:r>
              <a:rPr lang="en-US" dirty="0"/>
              <a:t> Top View HTC</a:t>
            </a:r>
            <a:endParaRPr lang="fr-FR" dirty="0"/>
          </a:p>
        </p:txBody>
      </p:sp>
      <p:pic>
        <p:nvPicPr>
          <p:cNvPr id="6" name="Espace réservé du contenu 5"/>
          <p:cNvPicPr>
            <a:picLocks noGrp="1" noChangeAspect="1"/>
          </p:cNvPicPr>
          <p:nvPr>
            <p:ph idx="13"/>
          </p:nvPr>
        </p:nvPicPr>
        <p:blipFill>
          <a:blip r:embed="rId2"/>
          <a:stretch>
            <a:fillRect/>
          </a:stretch>
        </p:blipFill>
        <p:spPr>
          <a:xfrm>
            <a:off x="6202363" y="2316626"/>
            <a:ext cx="5654675" cy="3088348"/>
          </a:xfrm>
          <a:prstGeom prst="rect">
            <a:avLst/>
          </a:prstGeom>
        </p:spPr>
      </p:pic>
    </p:spTree>
    <p:extLst>
      <p:ext uri="{BB962C8B-B14F-4D97-AF65-F5344CB8AC3E}">
        <p14:creationId xmlns:p14="http://schemas.microsoft.com/office/powerpoint/2010/main" val="254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b="1" dirty="0" smtClean="0"/>
              <a:t>En avatar </a:t>
            </a:r>
            <a:r>
              <a:rPr lang="fr-FR" b="1" dirty="0" err="1" smtClean="0"/>
              <a:t>Third</a:t>
            </a:r>
            <a:r>
              <a:rPr lang="fr-FR" b="1" dirty="0" smtClean="0"/>
              <a:t> Person:</a:t>
            </a:r>
          </a:p>
          <a:p>
            <a:r>
              <a:rPr lang="fr-FR" dirty="0" smtClean="0"/>
              <a:t>Il faut pouvoir se téléporter avec son avatar TP depuis un point haut, en appuyant sur une touche de son clavier.</a:t>
            </a:r>
          </a:p>
          <a:p>
            <a:r>
              <a:rPr lang="fr-FR" dirty="0" smtClean="0"/>
              <a:t>Puis il faut pouvoir se déplacer, puis redescendre avec la même touche.</a:t>
            </a:r>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5" name="Titre 4"/>
          <p:cNvSpPr>
            <a:spLocks noGrp="1"/>
          </p:cNvSpPr>
          <p:nvPr>
            <p:ph type="title"/>
          </p:nvPr>
        </p:nvSpPr>
        <p:spPr/>
        <p:txBody>
          <a:bodyPr/>
          <a:lstStyle/>
          <a:p>
            <a:r>
              <a:rPr lang="en-US" dirty="0"/>
              <a:t>FP3-2: Top view avatar TP + Move from top view avatar TP</a:t>
            </a:r>
            <a:endParaRPr lang="fr-FR" dirty="0"/>
          </a:p>
        </p:txBody>
      </p:sp>
      <p:pic>
        <p:nvPicPr>
          <p:cNvPr id="6" name="Espace réservé du contenu 5"/>
          <p:cNvPicPr>
            <a:picLocks noGrp="1" noChangeAspect="1"/>
          </p:cNvPicPr>
          <p:nvPr>
            <p:ph idx="13"/>
          </p:nvPr>
        </p:nvPicPr>
        <p:blipFill>
          <a:blip r:embed="rId2"/>
          <a:stretch>
            <a:fillRect/>
          </a:stretch>
        </p:blipFill>
        <p:spPr>
          <a:xfrm>
            <a:off x="6202363" y="2316626"/>
            <a:ext cx="5654675" cy="3088348"/>
          </a:xfrm>
          <a:prstGeom prst="rect">
            <a:avLst/>
          </a:prstGeom>
        </p:spPr>
      </p:pic>
    </p:spTree>
    <p:extLst>
      <p:ext uri="{BB962C8B-B14F-4D97-AF65-F5344CB8AC3E}">
        <p14:creationId xmlns:p14="http://schemas.microsoft.com/office/powerpoint/2010/main" val="19394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Pendant l’agencement de ton usine, il faut pouvoir prendre des </a:t>
            </a:r>
            <a:r>
              <a:rPr lang="fr-FR" dirty="0" err="1" smtClean="0"/>
              <a:t>screenshots</a:t>
            </a:r>
            <a:r>
              <a:rPr lang="fr-FR" dirty="0" smtClean="0"/>
              <a:t> de ce que l’utilisateur HTC vois dans sa scène. Ces fichiers doivent être sauvegardés dans les </a:t>
            </a:r>
          </a:p>
          <a:p>
            <a:pPr lvl="1"/>
            <a:r>
              <a:rPr lang="fr-FR" dirty="0" err="1" smtClean="0"/>
              <a:t>StreamingAssets</a:t>
            </a:r>
            <a:r>
              <a:rPr lang="fr-FR" dirty="0" smtClean="0"/>
              <a:t>/</a:t>
            </a:r>
            <a:r>
              <a:rPr lang="fr-FR" dirty="0" err="1" smtClean="0"/>
              <a:t>Screenshots</a:t>
            </a:r>
            <a:r>
              <a:rPr lang="fr-FR" dirty="0" smtClean="0"/>
              <a:t>/</a:t>
            </a:r>
            <a:r>
              <a:rPr lang="fr-FR" dirty="0" err="1" smtClean="0"/>
              <a:t>Screen</a:t>
            </a:r>
            <a:r>
              <a:rPr lang="fr-FR" dirty="0" smtClean="0"/>
              <a:t>-YYYY-MM-DD-</a:t>
            </a:r>
            <a:r>
              <a:rPr lang="fr-FR" dirty="0" err="1" smtClean="0"/>
              <a:t>hh</a:t>
            </a:r>
            <a:r>
              <a:rPr lang="fr-FR" dirty="0" smtClean="0"/>
              <a:t>-mm-</a:t>
            </a:r>
            <a:r>
              <a:rPr lang="fr-FR" dirty="0" err="1" smtClean="0"/>
              <a:t>ss</a:t>
            </a:r>
            <a:endParaRPr lang="fr-FR" dirty="0" smtClean="0"/>
          </a:p>
          <a:p>
            <a:pPr lvl="1"/>
            <a:r>
              <a:rPr lang="fr-FR" dirty="0" smtClean="0"/>
              <a:t>YYYY-</a:t>
            </a:r>
            <a:r>
              <a:rPr lang="fr-FR" dirty="0"/>
              <a:t> </a:t>
            </a:r>
            <a:r>
              <a:rPr lang="fr-FR" dirty="0" smtClean="0"/>
              <a:t>MM-DD: année – mois - jour</a:t>
            </a:r>
          </a:p>
          <a:p>
            <a:pPr lvl="1"/>
            <a:r>
              <a:rPr lang="fr-FR" dirty="0" err="1" smtClean="0"/>
              <a:t>Hh</a:t>
            </a:r>
            <a:r>
              <a:rPr lang="fr-FR" dirty="0" smtClean="0"/>
              <a:t>-mm-</a:t>
            </a:r>
            <a:r>
              <a:rPr lang="fr-FR" dirty="0" err="1" smtClean="0"/>
              <a:t>ss</a:t>
            </a:r>
            <a:r>
              <a:rPr lang="fr-FR" dirty="0" smtClean="0"/>
              <a:t>: heure-minutes-secondes</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pic>
        <p:nvPicPr>
          <p:cNvPr id="6" name="Espace réservé du contenu 5"/>
          <p:cNvPicPr>
            <a:picLocks noGrp="1" noChangeAspect="1"/>
          </p:cNvPicPr>
          <p:nvPr>
            <p:ph idx="13"/>
          </p:nvPr>
        </p:nvPicPr>
        <p:blipFill>
          <a:blip r:embed="rId2"/>
          <a:stretch>
            <a:fillRect/>
          </a:stretch>
        </p:blipFill>
        <p:spPr>
          <a:xfrm>
            <a:off x="6202363" y="2301706"/>
            <a:ext cx="5654675" cy="3118187"/>
          </a:xfrm>
          <a:prstGeom prst="rect">
            <a:avLst/>
          </a:prstGeom>
        </p:spPr>
      </p:pic>
      <p:sp>
        <p:nvSpPr>
          <p:cNvPr id="5" name="Titre 4"/>
          <p:cNvSpPr>
            <a:spLocks noGrp="1"/>
          </p:cNvSpPr>
          <p:nvPr>
            <p:ph type="title"/>
          </p:nvPr>
        </p:nvSpPr>
        <p:spPr/>
        <p:txBody>
          <a:bodyPr/>
          <a:lstStyle/>
          <a:p>
            <a:r>
              <a:rPr lang="fr-FR" dirty="0"/>
              <a:t>FP3-3: Prendre des </a:t>
            </a:r>
            <a:r>
              <a:rPr lang="fr-FR" dirty="0" err="1"/>
              <a:t>screenshots</a:t>
            </a:r>
            <a:r>
              <a:rPr lang="fr-FR" dirty="0"/>
              <a:t> en HTC</a:t>
            </a:r>
          </a:p>
        </p:txBody>
      </p:sp>
    </p:spTree>
    <p:extLst>
      <p:ext uri="{BB962C8B-B14F-4D97-AF65-F5344CB8AC3E}">
        <p14:creationId xmlns:p14="http://schemas.microsoft.com/office/powerpoint/2010/main" val="11752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Vu qu’il y a plusieurs avatar dans la scène virtuelle, il devient intéressant d’avoir un radar permettant de savoir où se trouvent les autres avatars pour pouvoir collaborer</a:t>
            </a:r>
          </a:p>
          <a:p>
            <a:pPr lvl="1"/>
            <a:r>
              <a:rPr lang="fr-FR" dirty="0" smtClean="0"/>
              <a:t>Le cercle noir représente le radar à 10 mètres à la ronde.</a:t>
            </a:r>
          </a:p>
          <a:p>
            <a:pPr lvl="1"/>
            <a:r>
              <a:rPr lang="fr-FR" dirty="0" smtClean="0"/>
              <a:t>Le point blanc représente mon avatar=</a:t>
            </a:r>
            <a:r>
              <a:rPr lang="fr-FR" dirty="0" err="1" smtClean="0"/>
              <a:t>UserMe</a:t>
            </a:r>
            <a:endParaRPr lang="fr-FR" dirty="0" smtClean="0"/>
          </a:p>
          <a:p>
            <a:pPr lvl="1"/>
            <a:r>
              <a:rPr lang="fr-FR" dirty="0" smtClean="0"/>
              <a:t>Les triangles verts représentent les autres. La pointe du triangle indique dans </a:t>
            </a:r>
            <a:r>
              <a:rPr lang="fr-FR" dirty="0" err="1" smtClean="0"/>
              <a:t>quele</a:t>
            </a:r>
            <a:r>
              <a:rPr lang="fr-FR" dirty="0" smtClean="0"/>
              <a:t> direction est tournée l’avatar </a:t>
            </a:r>
            <a:r>
              <a:rPr lang="fr-FR" dirty="0" err="1" smtClean="0"/>
              <a:t>UserOther</a:t>
            </a:r>
            <a:r>
              <a:rPr lang="fr-FR" dirty="0" smtClean="0"/>
              <a:t>.</a:t>
            </a:r>
          </a:p>
          <a:p>
            <a:pPr lvl="1"/>
            <a:r>
              <a:rPr lang="fr-FR" dirty="0" smtClean="0"/>
              <a:t>Si le </a:t>
            </a:r>
            <a:r>
              <a:rPr lang="fr-FR" dirty="0" err="1" smtClean="0"/>
              <a:t>UserOther</a:t>
            </a:r>
            <a:r>
              <a:rPr lang="fr-FR" dirty="0" smtClean="0"/>
              <a:t> est trop loin, le triangle passe en orange et se positionne à l’extrémité du cercle.</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sp>
        <p:nvSpPr>
          <p:cNvPr id="4" name="Espace réservé du contenu 3"/>
          <p:cNvSpPr>
            <a:spLocks noGrp="1"/>
          </p:cNvSpPr>
          <p:nvPr>
            <p:ph idx="13"/>
          </p:nvPr>
        </p:nvSpPr>
        <p:spPr/>
        <p:txBody>
          <a:bodyPr/>
          <a:lstStyle/>
          <a:p>
            <a:endParaRPr lang="fr-FR" dirty="0"/>
          </a:p>
        </p:txBody>
      </p:sp>
      <p:sp>
        <p:nvSpPr>
          <p:cNvPr id="5" name="Titre 4"/>
          <p:cNvSpPr>
            <a:spLocks noGrp="1"/>
          </p:cNvSpPr>
          <p:nvPr>
            <p:ph type="title"/>
          </p:nvPr>
        </p:nvSpPr>
        <p:spPr/>
        <p:txBody>
          <a:bodyPr/>
          <a:lstStyle/>
          <a:p>
            <a:r>
              <a:rPr lang="fr-FR" dirty="0"/>
              <a:t>FP3-4: Radar des positions de </a:t>
            </a:r>
            <a:r>
              <a:rPr lang="fr-FR" dirty="0" err="1"/>
              <a:t>UserOther</a:t>
            </a:r>
            <a:r>
              <a:rPr lang="fr-FR" dirty="0"/>
              <a:t> (en HTC)</a:t>
            </a:r>
          </a:p>
        </p:txBody>
      </p:sp>
      <p:sp>
        <p:nvSpPr>
          <p:cNvPr id="6" name="Ellipse 5"/>
          <p:cNvSpPr/>
          <p:nvPr/>
        </p:nvSpPr>
        <p:spPr>
          <a:xfrm>
            <a:off x="7968208" y="2316352"/>
            <a:ext cx="1559895" cy="15598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8703486" y="3051630"/>
            <a:ext cx="89338" cy="8933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Triangle isocèle 7"/>
          <p:cNvSpPr/>
          <p:nvPr/>
        </p:nvSpPr>
        <p:spPr>
          <a:xfrm rot="2700000">
            <a:off x="8388254" y="2538252"/>
            <a:ext cx="91676" cy="1440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riangle isocèle 8"/>
          <p:cNvSpPr/>
          <p:nvPr/>
        </p:nvSpPr>
        <p:spPr>
          <a:xfrm rot="15300000">
            <a:off x="9371940" y="2853365"/>
            <a:ext cx="91676" cy="1440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riangle isocèle 9"/>
          <p:cNvSpPr/>
          <p:nvPr/>
        </p:nvSpPr>
        <p:spPr>
          <a:xfrm rot="2700000">
            <a:off x="8077708" y="3584337"/>
            <a:ext cx="91676" cy="1440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960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Afin que l’utilisateur HTC n’ait pas besoin de retirer son casque pour voir ce qu’il veut mettre en place en VR, nous devons intégrer une image qui s’affichera pour afficher un plan de la mise en page.</a:t>
            </a:r>
          </a:p>
          <a:p>
            <a:r>
              <a:rPr lang="fr-FR" dirty="0" smtClean="0"/>
              <a:t>Bien sûr, cela doit être dynamique, donc l’image sera à charger depuis les </a:t>
            </a:r>
            <a:r>
              <a:rPr lang="fr-FR" dirty="0" err="1" smtClean="0"/>
              <a:t>StreamingAssets</a:t>
            </a:r>
            <a:r>
              <a:rPr lang="fr-FR" dirty="0" smtClean="0"/>
              <a:t>/</a:t>
            </a:r>
          </a:p>
          <a:p>
            <a:r>
              <a:rPr lang="fr-FR" dirty="0" smtClean="0"/>
              <a:t>Et dans l’idéal, il faudra que le chemin de l’image à charger soit configurable depuis un fichier JSON à </a:t>
            </a:r>
            <a:r>
              <a:rPr lang="fr-FR" dirty="0" err="1" smtClean="0"/>
              <a:t>désérialiser</a:t>
            </a:r>
            <a:r>
              <a:rPr lang="fr-FR" dirty="0" smtClean="0"/>
              <a:t>.</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pic>
        <p:nvPicPr>
          <p:cNvPr id="7" name="Espace réservé du contenu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2270423"/>
            <a:ext cx="5654675" cy="3180754"/>
          </a:xfrm>
        </p:spPr>
      </p:pic>
      <p:sp>
        <p:nvSpPr>
          <p:cNvPr id="5" name="Titre 4"/>
          <p:cNvSpPr>
            <a:spLocks noGrp="1"/>
          </p:cNvSpPr>
          <p:nvPr>
            <p:ph type="title"/>
          </p:nvPr>
        </p:nvSpPr>
        <p:spPr/>
        <p:txBody>
          <a:bodyPr/>
          <a:lstStyle/>
          <a:p>
            <a:r>
              <a:rPr lang="fr-FR" dirty="0"/>
              <a:t>FP3-5: charger l’image de la configuration souhaitée (en HTC)</a:t>
            </a:r>
          </a:p>
        </p:txBody>
      </p:sp>
    </p:spTree>
    <p:extLst>
      <p:ext uri="{BB962C8B-B14F-4D97-AF65-F5344CB8AC3E}">
        <p14:creationId xmlns:p14="http://schemas.microsoft.com/office/powerpoint/2010/main" val="75145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normAutofit fontScale="70000" lnSpcReduction="20000"/>
          </a:bodyPr>
          <a:lstStyle/>
          <a:p>
            <a:r>
              <a:rPr lang="fr-FR" dirty="0" smtClean="0"/>
              <a:t>Fonctionnalités priorité 1</a:t>
            </a:r>
          </a:p>
          <a:p>
            <a:pPr lvl="1"/>
            <a:r>
              <a:rPr lang="fr-FR" b="1" dirty="0" smtClean="0"/>
              <a:t>FP1-1: Collaboratif.</a:t>
            </a:r>
          </a:p>
          <a:p>
            <a:pPr lvl="1"/>
            <a:r>
              <a:rPr lang="fr-FR" b="1" dirty="0" smtClean="0"/>
              <a:t>FP1-2:Téléportation en HTC.</a:t>
            </a:r>
          </a:p>
          <a:p>
            <a:pPr lvl="1"/>
            <a:r>
              <a:rPr lang="fr-FR" b="1" dirty="0"/>
              <a:t>FP1-</a:t>
            </a:r>
            <a:r>
              <a:rPr lang="fr-FR" b="1" dirty="0" smtClean="0"/>
              <a:t>3: Attraper et déplacer chaque machine en HTC.</a:t>
            </a:r>
          </a:p>
          <a:p>
            <a:pPr lvl="1"/>
            <a:r>
              <a:rPr lang="fr-FR" b="1" dirty="0" smtClean="0"/>
              <a:t>FP1-4 :Déplacement avatar TP (</a:t>
            </a:r>
            <a:r>
              <a:rPr lang="fr-FR" b="1" dirty="0" err="1" smtClean="0"/>
              <a:t>Third</a:t>
            </a:r>
            <a:r>
              <a:rPr lang="fr-FR" b="1" dirty="0" smtClean="0"/>
              <a:t> Person)</a:t>
            </a:r>
          </a:p>
          <a:p>
            <a:pPr lvl="1"/>
            <a:r>
              <a:rPr lang="fr-FR" b="1" dirty="0" smtClean="0"/>
              <a:t>FP1-5: sauvegarder la configuration de l’usine dans un fichier JSON</a:t>
            </a:r>
          </a:p>
          <a:p>
            <a:pPr lvl="1"/>
            <a:r>
              <a:rPr lang="fr-FR" b="1" dirty="0" smtClean="0"/>
              <a:t>FP1-6: Voir l’état de l’usine en réalité augmentée en chargeant le fichier JSON.</a:t>
            </a:r>
          </a:p>
          <a:p>
            <a:r>
              <a:rPr lang="fr-FR" dirty="0" smtClean="0"/>
              <a:t>Fonctionnalités priorité </a:t>
            </a:r>
            <a:r>
              <a:rPr lang="fr-FR" dirty="0" smtClean="0"/>
              <a:t>2</a:t>
            </a:r>
            <a:endParaRPr lang="fr-FR" dirty="0" smtClean="0"/>
          </a:p>
          <a:p>
            <a:pPr lvl="1"/>
            <a:r>
              <a:rPr lang="fr-FR" dirty="0" smtClean="0"/>
              <a:t>FP2-1: Gestion </a:t>
            </a:r>
            <a:r>
              <a:rPr lang="fr-FR" dirty="0"/>
              <a:t>des </a:t>
            </a:r>
            <a:r>
              <a:rPr lang="fr-FR" dirty="0" smtClean="0"/>
              <a:t>outils par une interface</a:t>
            </a:r>
            <a:endParaRPr lang="fr-FR" dirty="0"/>
          </a:p>
          <a:p>
            <a:pPr lvl="1"/>
            <a:r>
              <a:rPr lang="fr-FR" dirty="0" smtClean="0"/>
              <a:t>FP2-2: Charger la configuration de l’usine dans l’application en RV</a:t>
            </a:r>
          </a:p>
          <a:p>
            <a:pPr lvl="1"/>
            <a:r>
              <a:rPr lang="fr-FR" dirty="0" smtClean="0"/>
              <a:t>FP2-3: </a:t>
            </a:r>
            <a:r>
              <a:rPr lang="fr-FR" dirty="0"/>
              <a:t>Flux de </a:t>
            </a:r>
            <a:r>
              <a:rPr lang="fr-FR" dirty="0" smtClean="0"/>
              <a:t>produits</a:t>
            </a:r>
          </a:p>
          <a:p>
            <a:pPr lvl="1"/>
            <a:r>
              <a:rPr lang="fr-FR" dirty="0" smtClean="0"/>
              <a:t>FP2-4: Interface flux de produits</a:t>
            </a:r>
          </a:p>
          <a:p>
            <a:pPr lvl="1"/>
            <a:r>
              <a:rPr lang="fr-FR" dirty="0" smtClean="0"/>
              <a:t>FP2-5</a:t>
            </a:r>
            <a:r>
              <a:rPr lang="fr-FR" dirty="0"/>
              <a:t>: RA collaborative.</a:t>
            </a:r>
            <a:endParaRPr lang="fr-FR" dirty="0" smtClean="0"/>
          </a:p>
          <a:p>
            <a:pPr lvl="1"/>
            <a:r>
              <a:rPr lang="fr-FR" dirty="0" smtClean="0"/>
              <a:t>FP2-6: gestion de l’alimentation des machines.</a:t>
            </a:r>
          </a:p>
          <a:p>
            <a:r>
              <a:rPr lang="fr-FR" dirty="0" smtClean="0"/>
              <a:t>Fonctionnalités priorité 3</a:t>
            </a:r>
            <a:endParaRPr lang="fr-FR" dirty="0"/>
          </a:p>
          <a:p>
            <a:pPr lvl="1"/>
            <a:r>
              <a:rPr lang="fr-FR" dirty="0" smtClean="0"/>
              <a:t>FP3-1: Top </a:t>
            </a:r>
            <a:r>
              <a:rPr lang="fr-FR" dirty="0" err="1" smtClean="0"/>
              <a:t>view</a:t>
            </a:r>
            <a:r>
              <a:rPr lang="fr-FR" dirty="0" smtClean="0"/>
              <a:t> HTC + déplacement Top </a:t>
            </a:r>
            <a:r>
              <a:rPr lang="fr-FR" dirty="0" err="1" smtClean="0"/>
              <a:t>View</a:t>
            </a:r>
            <a:r>
              <a:rPr lang="fr-FR" dirty="0" smtClean="0"/>
              <a:t> HTC</a:t>
            </a:r>
          </a:p>
          <a:p>
            <a:pPr lvl="1"/>
            <a:r>
              <a:rPr lang="fr-FR" dirty="0" smtClean="0"/>
              <a:t>FP3-2: </a:t>
            </a:r>
            <a:r>
              <a:rPr lang="fr-FR" dirty="0"/>
              <a:t>Top </a:t>
            </a:r>
            <a:r>
              <a:rPr lang="fr-FR" dirty="0" err="1"/>
              <a:t>view</a:t>
            </a:r>
            <a:r>
              <a:rPr lang="fr-FR" dirty="0"/>
              <a:t> </a:t>
            </a:r>
            <a:r>
              <a:rPr lang="fr-FR" dirty="0" smtClean="0"/>
              <a:t>avatar TP + </a:t>
            </a:r>
            <a:r>
              <a:rPr lang="fr-FR" dirty="0"/>
              <a:t>Move </a:t>
            </a:r>
            <a:r>
              <a:rPr lang="fr-FR" dirty="0" err="1"/>
              <a:t>from</a:t>
            </a:r>
            <a:r>
              <a:rPr lang="fr-FR" dirty="0"/>
              <a:t> top </a:t>
            </a:r>
            <a:r>
              <a:rPr lang="fr-FR" dirty="0" err="1"/>
              <a:t>view</a:t>
            </a:r>
            <a:r>
              <a:rPr lang="fr-FR" dirty="0"/>
              <a:t> avatar TP</a:t>
            </a:r>
            <a:endParaRPr lang="fr-FR" dirty="0" smtClean="0"/>
          </a:p>
          <a:p>
            <a:pPr lvl="1"/>
            <a:r>
              <a:rPr lang="fr-FR" dirty="0" smtClean="0"/>
              <a:t>FP3-3: Prendre des </a:t>
            </a:r>
            <a:r>
              <a:rPr lang="fr-FR" dirty="0" err="1" smtClean="0"/>
              <a:t>screenshots</a:t>
            </a:r>
            <a:r>
              <a:rPr lang="fr-FR" dirty="0" smtClean="0"/>
              <a:t> en HTC</a:t>
            </a:r>
          </a:p>
          <a:p>
            <a:pPr lvl="1"/>
            <a:r>
              <a:rPr lang="fr-FR" dirty="0" smtClean="0"/>
              <a:t>FP3-4: Radar des positions de </a:t>
            </a:r>
            <a:r>
              <a:rPr lang="fr-FR" dirty="0" err="1" smtClean="0"/>
              <a:t>UserOther</a:t>
            </a:r>
            <a:r>
              <a:rPr lang="fr-FR" dirty="0" smtClean="0"/>
              <a:t> (en HTC)</a:t>
            </a:r>
          </a:p>
          <a:p>
            <a:pPr lvl="1"/>
            <a:r>
              <a:rPr lang="fr-FR" dirty="0" smtClean="0"/>
              <a:t>FP3-5: charger l’image de la configuration souhaitée (en HTC)</a:t>
            </a:r>
            <a:endParaRPr lang="fr-FR" dirty="0"/>
          </a:p>
          <a:p>
            <a:pPr lvl="1"/>
            <a:endParaRPr lang="fr-FR" dirty="0"/>
          </a:p>
          <a:p>
            <a:pPr lvl="1"/>
            <a:endParaRPr lang="fr-FR" dirty="0"/>
          </a:p>
        </p:txBody>
      </p:sp>
      <p:sp>
        <p:nvSpPr>
          <p:cNvPr id="4" name="Espace réservé du pied de page 3"/>
          <p:cNvSpPr>
            <a:spLocks noGrp="1"/>
          </p:cNvSpPr>
          <p:nvPr>
            <p:ph type="ftr" sz="quarter" idx="11"/>
          </p:nvPr>
        </p:nvSpPr>
        <p:spPr/>
        <p:txBody>
          <a:bodyPr/>
          <a:lstStyle/>
          <a:p>
            <a:r>
              <a:rPr lang="fr-FR" smtClean="0"/>
              <a:t>Option RA-RV - projet</a:t>
            </a:r>
            <a:endParaRPr lang="fr-FR" dirty="0"/>
          </a:p>
        </p:txBody>
      </p:sp>
      <p:sp>
        <p:nvSpPr>
          <p:cNvPr id="3" name="Titre 2"/>
          <p:cNvSpPr>
            <a:spLocks noGrp="1"/>
          </p:cNvSpPr>
          <p:nvPr>
            <p:ph type="title"/>
          </p:nvPr>
        </p:nvSpPr>
        <p:spPr/>
        <p:txBody>
          <a:bodyPr>
            <a:normAutofit/>
          </a:bodyPr>
          <a:lstStyle/>
          <a:p>
            <a:r>
              <a:rPr lang="fr-FR" dirty="0" smtClean="0"/>
              <a:t>Évaluation du projet</a:t>
            </a:r>
            <a:endParaRPr lang="fr-FR" dirty="0"/>
          </a:p>
        </p:txBody>
      </p:sp>
      <p:sp>
        <p:nvSpPr>
          <p:cNvPr id="2" name="Espace réservé du contenu 1"/>
          <p:cNvSpPr>
            <a:spLocks noGrp="1"/>
          </p:cNvSpPr>
          <p:nvPr>
            <p:ph idx="13"/>
          </p:nvPr>
        </p:nvSpPr>
        <p:spPr/>
        <p:txBody>
          <a:bodyPr>
            <a:normAutofit/>
          </a:bodyPr>
          <a:lstStyle/>
          <a:p>
            <a:r>
              <a:rPr lang="fr-FR" dirty="0" smtClean="0"/>
              <a:t>A si:</a:t>
            </a:r>
          </a:p>
          <a:p>
            <a:pPr lvl="1"/>
            <a:r>
              <a:rPr lang="fr-FR" dirty="0" smtClean="0"/>
              <a:t>P1 complète + 2 P2 + 1 P3</a:t>
            </a:r>
          </a:p>
          <a:p>
            <a:pPr lvl="1"/>
            <a:r>
              <a:rPr lang="fr-FR" dirty="0"/>
              <a:t>P1 complète + </a:t>
            </a:r>
            <a:r>
              <a:rPr lang="fr-FR" dirty="0" smtClean="0"/>
              <a:t>1 </a:t>
            </a:r>
            <a:r>
              <a:rPr lang="fr-FR" dirty="0"/>
              <a:t>P2 + </a:t>
            </a:r>
            <a:r>
              <a:rPr lang="fr-FR" dirty="0" smtClean="0"/>
              <a:t>3 P3</a:t>
            </a:r>
          </a:p>
          <a:p>
            <a:pPr lvl="1"/>
            <a:r>
              <a:rPr lang="fr-FR" dirty="0" smtClean="0"/>
              <a:t>P1 complète + FP2-5</a:t>
            </a:r>
          </a:p>
          <a:p>
            <a:r>
              <a:rPr lang="fr-FR" dirty="0" smtClean="0"/>
              <a:t>B si:</a:t>
            </a:r>
          </a:p>
          <a:p>
            <a:pPr lvl="1"/>
            <a:r>
              <a:rPr lang="fr-FR" dirty="0" smtClean="0"/>
              <a:t>P1 complète</a:t>
            </a:r>
          </a:p>
          <a:p>
            <a:pPr lvl="1"/>
            <a:r>
              <a:rPr lang="fr-FR" dirty="0" smtClean="0"/>
              <a:t>P1: 5 /6 + 1 fonctionnalité partiellement achevée + 1 P2 + 1P3</a:t>
            </a:r>
            <a:endParaRPr lang="fr-FR" dirty="0"/>
          </a:p>
          <a:p>
            <a:r>
              <a:rPr lang="fr-FR" dirty="0" smtClean="0"/>
              <a:t>C si:</a:t>
            </a:r>
          </a:p>
          <a:p>
            <a:pPr lvl="1"/>
            <a:r>
              <a:rPr lang="fr-FR" dirty="0" smtClean="0"/>
              <a:t>P1: 4 /6 </a:t>
            </a:r>
            <a:r>
              <a:rPr lang="fr-FR" dirty="0"/>
              <a:t>+ 2 P2 + 1 P3</a:t>
            </a:r>
          </a:p>
          <a:p>
            <a:pPr lvl="1"/>
            <a:r>
              <a:rPr lang="fr-FR" dirty="0" smtClean="0"/>
              <a:t>P1: </a:t>
            </a:r>
            <a:r>
              <a:rPr lang="fr-FR" dirty="0"/>
              <a:t>4 </a:t>
            </a:r>
            <a:r>
              <a:rPr lang="fr-FR" dirty="0" smtClean="0"/>
              <a:t>/6 + </a:t>
            </a:r>
            <a:r>
              <a:rPr lang="fr-FR" dirty="0"/>
              <a:t>1 P2 + 3 </a:t>
            </a:r>
            <a:r>
              <a:rPr lang="fr-FR" dirty="0" smtClean="0"/>
              <a:t>P3</a:t>
            </a:r>
          </a:p>
          <a:p>
            <a:r>
              <a:rPr lang="fr-FR" dirty="0" smtClean="0"/>
              <a:t>D si</a:t>
            </a:r>
          </a:p>
          <a:p>
            <a:pPr lvl="1"/>
            <a:r>
              <a:rPr lang="fr-FR" dirty="0" smtClean="0"/>
              <a:t>P1: 3 /6 ou moins</a:t>
            </a:r>
            <a:endParaRPr lang="fr-FR" dirty="0"/>
          </a:p>
        </p:txBody>
      </p:sp>
    </p:spTree>
    <p:extLst>
      <p:ext uri="{BB962C8B-B14F-4D97-AF65-F5344CB8AC3E}">
        <p14:creationId xmlns:p14="http://schemas.microsoft.com/office/powerpoint/2010/main" val="93641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256" t="4477" r="2256" b="35"/>
          <a:stretch/>
        </p:blipFill>
        <p:spPr>
          <a:xfrm>
            <a:off x="376122" y="334966"/>
            <a:ext cx="11431818" cy="6192235"/>
          </a:xfrm>
        </p:spPr>
      </p:pic>
      <p:sp>
        <p:nvSpPr>
          <p:cNvPr id="17" name="Rectangle 16">
            <a:extLst>
              <a:ext uri="{FF2B5EF4-FFF2-40B4-BE49-F238E27FC236}">
                <a16:creationId xmlns:a16="http://schemas.microsoft.com/office/drawing/2014/main" id="{15EF658B-5493-497B-8E03-BC6B317DD3BD}"/>
              </a:ext>
            </a:extLst>
          </p:cNvPr>
          <p:cNvSpPr/>
          <p:nvPr/>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 name="Titre 6">
            <a:extLst>
              <a:ext uri="{FF2B5EF4-FFF2-40B4-BE49-F238E27FC236}">
                <a16:creationId xmlns:a16="http://schemas.microsoft.com/office/drawing/2014/main" id="{31A44985-D2E4-49CA-9941-CB56D304395F}"/>
              </a:ext>
            </a:extLst>
          </p:cNvPr>
          <p:cNvSpPr>
            <a:spLocks noGrp="1"/>
          </p:cNvSpPr>
          <p:nvPr>
            <p:ph type="title"/>
          </p:nvPr>
        </p:nvSpPr>
        <p:spPr/>
        <p:txBody>
          <a:bodyPr/>
          <a:lstStyle/>
          <a:p>
            <a:r>
              <a:rPr lang="fr-FR" dirty="0" smtClean="0"/>
              <a:t>C’est parti</a:t>
            </a:r>
            <a:endParaRPr lang="fr-FR" dirty="0"/>
          </a:p>
        </p:txBody>
      </p:sp>
      <p:sp>
        <p:nvSpPr>
          <p:cNvPr id="8" name="Espace réservé du texte 7">
            <a:extLst>
              <a:ext uri="{FF2B5EF4-FFF2-40B4-BE49-F238E27FC236}">
                <a16:creationId xmlns:a16="http://schemas.microsoft.com/office/drawing/2014/main" id="{7CFC0ACD-3DC9-42E9-BA44-493623946B00}"/>
              </a:ext>
            </a:extLst>
          </p:cNvPr>
          <p:cNvSpPr>
            <a:spLocks noGrp="1"/>
          </p:cNvSpPr>
          <p:nvPr>
            <p:ph type="body" sz="quarter" idx="10"/>
          </p:nvPr>
        </p:nvSpPr>
        <p:spPr/>
        <p:txBody>
          <a:bodyPr/>
          <a:lstStyle/>
          <a:p>
            <a:endParaRPr lang="fr-FR" dirty="0"/>
          </a:p>
        </p:txBody>
      </p:sp>
      <p:sp>
        <p:nvSpPr>
          <p:cNvPr id="9" name="Espace réservé du texte 8">
            <a:extLst>
              <a:ext uri="{FF2B5EF4-FFF2-40B4-BE49-F238E27FC236}">
                <a16:creationId xmlns:a16="http://schemas.microsoft.com/office/drawing/2014/main" id="{6F5A4420-2932-4022-BE9E-F168A2E4F589}"/>
              </a:ext>
            </a:extLst>
          </p:cNvPr>
          <p:cNvSpPr>
            <a:spLocks noGrp="1"/>
          </p:cNvSpPr>
          <p:nvPr>
            <p:ph type="body" sz="quarter" idx="11"/>
          </p:nvPr>
        </p:nvSpPr>
        <p:spPr/>
        <p:txBody>
          <a:bodyPr/>
          <a:lstStyle/>
          <a:p>
            <a:r>
              <a:rPr lang="fr-FR" sz="4800" dirty="0" smtClean="0"/>
              <a:t>Merci</a:t>
            </a:r>
            <a:endParaRPr lang="fr-FR" sz="4800" dirty="0"/>
          </a:p>
        </p:txBody>
      </p:sp>
      <p:sp>
        <p:nvSpPr>
          <p:cNvPr id="6" name="Freeform 5">
            <a:extLst>
              <a:ext uri="{FF2B5EF4-FFF2-40B4-BE49-F238E27FC236}">
                <a16:creationId xmlns:a16="http://schemas.microsoft.com/office/drawing/2014/main" id="{7C361779-E072-4065-B647-1244056E268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a:p>
        </p:txBody>
      </p:sp>
      <p:sp>
        <p:nvSpPr>
          <p:cNvPr id="18" name="Forme libre : forme 17">
            <a:extLst>
              <a:ext uri="{FF2B5EF4-FFF2-40B4-BE49-F238E27FC236}">
                <a16:creationId xmlns:a16="http://schemas.microsoft.com/office/drawing/2014/main" id="{43926713-3873-4ADA-A987-44AD5B3D66ED}"/>
              </a:ext>
            </a:extLst>
          </p:cNvPr>
          <p:cNvSpPr/>
          <p:nvPr/>
        </p:nvSpPr>
        <p:spPr>
          <a:xfrm rot="5400000">
            <a:off x="7010400" y="1412080"/>
            <a:ext cx="1101825" cy="1101825"/>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Forme libre : forme 18">
            <a:extLst>
              <a:ext uri="{FF2B5EF4-FFF2-40B4-BE49-F238E27FC236}">
                <a16:creationId xmlns:a16="http://schemas.microsoft.com/office/drawing/2014/main" id="{2982EDFB-A41C-48F8-B1A8-AC5E02073F02}"/>
              </a:ext>
            </a:extLst>
          </p:cNvPr>
          <p:cNvSpPr/>
          <p:nvPr/>
        </p:nvSpPr>
        <p:spPr>
          <a:xfrm>
            <a:off x="4313509" y="3874297"/>
            <a:ext cx="1339203"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cxnSp>
        <p:nvCxnSpPr>
          <p:cNvPr id="20" name="Connecteur droit 19">
            <a:extLst>
              <a:ext uri="{FF2B5EF4-FFF2-40B4-BE49-F238E27FC236}">
                <a16:creationId xmlns:a16="http://schemas.microsoft.com/office/drawing/2014/main" id="{56D3ECAA-41B2-4D0F-8819-ADA6CF63CADC}"/>
              </a:ext>
            </a:extLst>
          </p:cNvPr>
          <p:cNvCxnSpPr>
            <a:cxnSpLocks/>
          </p:cNvCxnSpPr>
          <p:nvPr/>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30026A5-54A1-4A32-B4E5-72DF3FD38C44}"/>
              </a:ext>
            </a:extLst>
          </p:cNvPr>
          <p:cNvSpPr/>
          <p:nvPr/>
        </p:nvSpPr>
        <p:spPr>
          <a:xfrm>
            <a:off x="12332592" y="523876"/>
            <a:ext cx="1885826" cy="1785104"/>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Supprimer l’image</a:t>
            </a:r>
            <a:br>
              <a:rPr lang="fr-FR" sz="1000" dirty="0">
                <a:solidFill>
                  <a:srgbClr val="595959"/>
                </a:solidFill>
              </a:rPr>
            </a:br>
            <a:r>
              <a:rPr lang="fr-FR" sz="1000" dirty="0">
                <a:solidFill>
                  <a:srgbClr val="595959"/>
                </a:solidFill>
              </a:rPr>
              <a:t>en place</a:t>
            </a:r>
          </a:p>
          <a:p>
            <a:pPr marL="171450" indent="-171450">
              <a:buFont typeface="Arial" panose="020B0604020202020204" pitchFamily="34" charset="0"/>
              <a:buChar char="•"/>
            </a:pPr>
            <a:r>
              <a:rPr lang="fr-FR" sz="1000" dirty="0">
                <a:solidFill>
                  <a:srgbClr val="595959"/>
                </a:solidFill>
              </a:rPr>
              <a:t>Cliquer sur l’icone</a:t>
            </a:r>
            <a:br>
              <a:rPr lang="fr-FR" sz="1000" dirty="0">
                <a:solidFill>
                  <a:srgbClr val="595959"/>
                </a:solidFill>
              </a:rPr>
            </a:br>
            <a:r>
              <a:rPr lang="fr-FR" sz="1000" dirty="0">
                <a:solidFill>
                  <a:srgbClr val="595959"/>
                </a:solidFill>
              </a:rPr>
              <a:t>au milieu du bloc </a:t>
            </a:r>
          </a:p>
          <a:p>
            <a:pPr marL="171450" indent="-171450">
              <a:buFont typeface="Arial" panose="020B0604020202020204" pitchFamily="34" charset="0"/>
              <a:buChar char="•"/>
            </a:pPr>
            <a:r>
              <a:rPr lang="fr-FR" sz="1000" dirty="0">
                <a:solidFill>
                  <a:srgbClr val="595959"/>
                </a:solidFill>
              </a:rPr>
              <a:t>Sélectionner l’image souhaitée dans votre ordinateur</a:t>
            </a:r>
          </a:p>
          <a:p>
            <a:pPr marL="171450" indent="-171450">
              <a:buFont typeface="Arial" panose="020B0604020202020204" pitchFamily="34" charset="0"/>
              <a:buChar char="•"/>
            </a:pPr>
            <a:r>
              <a:rPr lang="fr-FR" sz="1000" dirty="0">
                <a:solidFill>
                  <a:srgbClr val="595959"/>
                </a:solidFill>
              </a:rPr>
              <a:t>Faire un clic droit sur l’image, puis choisir « Arrière-plan »</a:t>
            </a:r>
          </a:p>
        </p:txBody>
      </p:sp>
    </p:spTree>
    <p:extLst>
      <p:ext uri="{BB962C8B-B14F-4D97-AF65-F5344CB8AC3E}">
        <p14:creationId xmlns:p14="http://schemas.microsoft.com/office/powerpoint/2010/main" val="205712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p:pic>
      <p:sp>
        <p:nvSpPr>
          <p:cNvPr id="17" name="Rectangle 16">
            <a:extLst>
              <a:ext uri="{FF2B5EF4-FFF2-40B4-BE49-F238E27FC236}">
                <a16:creationId xmlns:a16="http://schemas.microsoft.com/office/drawing/2014/main" id="{15EF658B-5493-497B-8E03-BC6B317DD3BD}"/>
              </a:ext>
            </a:extLst>
          </p:cNvPr>
          <p:cNvSpPr/>
          <p:nvPr/>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 name="Titre 6">
            <a:extLst>
              <a:ext uri="{FF2B5EF4-FFF2-40B4-BE49-F238E27FC236}">
                <a16:creationId xmlns:a16="http://schemas.microsoft.com/office/drawing/2014/main" id="{31A44985-D2E4-49CA-9941-CB56D304395F}"/>
              </a:ext>
            </a:extLst>
          </p:cNvPr>
          <p:cNvSpPr>
            <a:spLocks noGrp="1"/>
          </p:cNvSpPr>
          <p:nvPr>
            <p:ph type="title"/>
          </p:nvPr>
        </p:nvSpPr>
        <p:spPr/>
        <p:txBody>
          <a:bodyPr/>
          <a:lstStyle/>
          <a:p>
            <a:r>
              <a:rPr lang="fr-FR" dirty="0" smtClean="0"/>
              <a:t>Rappel du planning</a:t>
            </a:r>
            <a:endParaRPr lang="fr-FR" dirty="0"/>
          </a:p>
        </p:txBody>
      </p:sp>
      <p:sp>
        <p:nvSpPr>
          <p:cNvPr id="8" name="Espace réservé du texte 7">
            <a:extLst>
              <a:ext uri="{FF2B5EF4-FFF2-40B4-BE49-F238E27FC236}">
                <a16:creationId xmlns:a16="http://schemas.microsoft.com/office/drawing/2014/main" id="{7CFC0ACD-3DC9-42E9-BA44-493623946B00}"/>
              </a:ext>
            </a:extLst>
          </p:cNvPr>
          <p:cNvSpPr>
            <a:spLocks noGrp="1"/>
          </p:cNvSpPr>
          <p:nvPr>
            <p:ph type="body" sz="quarter" idx="10"/>
          </p:nvPr>
        </p:nvSpPr>
        <p:spPr/>
        <p:txBody>
          <a:bodyPr/>
          <a:lstStyle/>
          <a:p>
            <a:endParaRPr lang="fr-FR" dirty="0"/>
          </a:p>
        </p:txBody>
      </p:sp>
      <p:sp>
        <p:nvSpPr>
          <p:cNvPr id="9" name="Espace réservé du texte 8">
            <a:extLst>
              <a:ext uri="{FF2B5EF4-FFF2-40B4-BE49-F238E27FC236}">
                <a16:creationId xmlns:a16="http://schemas.microsoft.com/office/drawing/2014/main" id="{6F5A4420-2932-4022-BE9E-F168A2E4F589}"/>
              </a:ext>
            </a:extLst>
          </p:cNvPr>
          <p:cNvSpPr>
            <a:spLocks noGrp="1"/>
          </p:cNvSpPr>
          <p:nvPr>
            <p:ph type="body" sz="quarter" idx="11"/>
          </p:nvPr>
        </p:nvSpPr>
        <p:spPr/>
        <p:txBody>
          <a:bodyPr/>
          <a:lstStyle/>
          <a:p>
            <a:r>
              <a:rPr lang="fr-FR" dirty="0" smtClean="0"/>
              <a:t>1</a:t>
            </a:r>
            <a:endParaRPr lang="fr-FR" dirty="0"/>
          </a:p>
        </p:txBody>
      </p:sp>
      <p:sp>
        <p:nvSpPr>
          <p:cNvPr id="6" name="Freeform 5">
            <a:extLst>
              <a:ext uri="{FF2B5EF4-FFF2-40B4-BE49-F238E27FC236}">
                <a16:creationId xmlns:a16="http://schemas.microsoft.com/office/drawing/2014/main" id="{7C361779-E072-4065-B647-1244056E268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a:p>
        </p:txBody>
      </p:sp>
      <p:sp>
        <p:nvSpPr>
          <p:cNvPr id="18" name="Forme libre : forme 17">
            <a:extLst>
              <a:ext uri="{FF2B5EF4-FFF2-40B4-BE49-F238E27FC236}">
                <a16:creationId xmlns:a16="http://schemas.microsoft.com/office/drawing/2014/main" id="{43926713-3873-4ADA-A987-44AD5B3D66ED}"/>
              </a:ext>
            </a:extLst>
          </p:cNvPr>
          <p:cNvSpPr/>
          <p:nvPr/>
        </p:nvSpPr>
        <p:spPr>
          <a:xfrm rot="5400000">
            <a:off x="7010400" y="1412080"/>
            <a:ext cx="1101825" cy="1101825"/>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Forme libre : forme 18">
            <a:extLst>
              <a:ext uri="{FF2B5EF4-FFF2-40B4-BE49-F238E27FC236}">
                <a16:creationId xmlns:a16="http://schemas.microsoft.com/office/drawing/2014/main" id="{2982EDFB-A41C-48F8-B1A8-AC5E02073F02}"/>
              </a:ext>
            </a:extLst>
          </p:cNvPr>
          <p:cNvSpPr/>
          <p:nvPr/>
        </p:nvSpPr>
        <p:spPr>
          <a:xfrm>
            <a:off x="4313509" y="3874297"/>
            <a:ext cx="1339203"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cxnSp>
        <p:nvCxnSpPr>
          <p:cNvPr id="20" name="Connecteur droit 19">
            <a:extLst>
              <a:ext uri="{FF2B5EF4-FFF2-40B4-BE49-F238E27FC236}">
                <a16:creationId xmlns:a16="http://schemas.microsoft.com/office/drawing/2014/main" id="{56D3ECAA-41B2-4D0F-8819-ADA6CF63CADC}"/>
              </a:ext>
            </a:extLst>
          </p:cNvPr>
          <p:cNvCxnSpPr>
            <a:cxnSpLocks/>
          </p:cNvCxnSpPr>
          <p:nvPr/>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30026A5-54A1-4A32-B4E5-72DF3FD38C44}"/>
              </a:ext>
            </a:extLst>
          </p:cNvPr>
          <p:cNvSpPr/>
          <p:nvPr/>
        </p:nvSpPr>
        <p:spPr>
          <a:xfrm>
            <a:off x="12332592" y="523876"/>
            <a:ext cx="1885826" cy="1785104"/>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Supprimer l’image</a:t>
            </a:r>
            <a:br>
              <a:rPr lang="fr-FR" sz="1000" dirty="0">
                <a:solidFill>
                  <a:srgbClr val="595959"/>
                </a:solidFill>
              </a:rPr>
            </a:br>
            <a:r>
              <a:rPr lang="fr-FR" sz="1000" dirty="0">
                <a:solidFill>
                  <a:srgbClr val="595959"/>
                </a:solidFill>
              </a:rPr>
              <a:t>en place</a:t>
            </a:r>
          </a:p>
          <a:p>
            <a:pPr marL="171450" indent="-171450">
              <a:buFont typeface="Arial" panose="020B0604020202020204" pitchFamily="34" charset="0"/>
              <a:buChar char="•"/>
            </a:pPr>
            <a:r>
              <a:rPr lang="fr-FR" sz="1000" dirty="0">
                <a:solidFill>
                  <a:srgbClr val="595959"/>
                </a:solidFill>
              </a:rPr>
              <a:t>Cliquer sur l’icone</a:t>
            </a:r>
            <a:br>
              <a:rPr lang="fr-FR" sz="1000" dirty="0">
                <a:solidFill>
                  <a:srgbClr val="595959"/>
                </a:solidFill>
              </a:rPr>
            </a:br>
            <a:r>
              <a:rPr lang="fr-FR" sz="1000" dirty="0">
                <a:solidFill>
                  <a:srgbClr val="595959"/>
                </a:solidFill>
              </a:rPr>
              <a:t>au milieu du bloc </a:t>
            </a:r>
          </a:p>
          <a:p>
            <a:pPr marL="171450" indent="-171450">
              <a:buFont typeface="Arial" panose="020B0604020202020204" pitchFamily="34" charset="0"/>
              <a:buChar char="•"/>
            </a:pPr>
            <a:r>
              <a:rPr lang="fr-FR" sz="1000" dirty="0">
                <a:solidFill>
                  <a:srgbClr val="595959"/>
                </a:solidFill>
              </a:rPr>
              <a:t>Sélectionner l’image souhaitée dans votre ordinateur</a:t>
            </a:r>
          </a:p>
          <a:p>
            <a:pPr marL="171450" indent="-171450">
              <a:buFont typeface="Arial" panose="020B0604020202020204" pitchFamily="34" charset="0"/>
              <a:buChar char="•"/>
            </a:pPr>
            <a:r>
              <a:rPr lang="fr-FR" sz="1000" dirty="0">
                <a:solidFill>
                  <a:srgbClr val="595959"/>
                </a:solidFill>
              </a:rPr>
              <a:t>Faire un clic droit sur l’image, puis choisir « Arrière-plan »</a:t>
            </a:r>
          </a:p>
        </p:txBody>
      </p:sp>
    </p:spTree>
    <p:extLst>
      <p:ext uri="{BB962C8B-B14F-4D97-AF65-F5344CB8AC3E}">
        <p14:creationId xmlns:p14="http://schemas.microsoft.com/office/powerpoint/2010/main" val="263194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70" b="2070"/>
          <a:stretch>
            <a:fillRect/>
          </a:stretch>
        </p:blipFill>
        <p:spPr/>
      </p:pic>
      <p:sp>
        <p:nvSpPr>
          <p:cNvPr id="7" name="Titre 6"/>
          <p:cNvSpPr>
            <a:spLocks noGrp="1"/>
          </p:cNvSpPr>
          <p:nvPr>
            <p:ph type="ctrTitle"/>
          </p:nvPr>
        </p:nvSpPr>
        <p:spPr>
          <a:xfrm>
            <a:off x="409575" y="3773190"/>
            <a:ext cx="7846665" cy="1095970"/>
          </a:xfrm>
        </p:spPr>
        <p:txBody>
          <a:bodyPr anchor="t">
            <a:noAutofit/>
          </a:bodyPr>
          <a:lstStyle/>
          <a:p>
            <a:pPr algn="ctr"/>
            <a:r>
              <a:rPr lang="fr-FR" sz="2400" dirty="0" smtClean="0"/>
              <a:t>Option RA/RV – planning et présentation du projet</a:t>
            </a:r>
            <a:endParaRPr lang="fr-FR" sz="2400" dirty="0"/>
          </a:p>
        </p:txBody>
      </p:sp>
      <p:sp>
        <p:nvSpPr>
          <p:cNvPr id="2" name="ZoneTexte 1"/>
          <p:cNvSpPr txBox="1"/>
          <p:nvPr/>
        </p:nvSpPr>
        <p:spPr>
          <a:xfrm>
            <a:off x="8876581" y="4619430"/>
            <a:ext cx="2980058" cy="923330"/>
          </a:xfrm>
          <a:prstGeom prst="rect">
            <a:avLst/>
          </a:prstGeom>
          <a:noFill/>
        </p:spPr>
        <p:txBody>
          <a:bodyPr wrap="square" rtlCol="0">
            <a:spAutoFit/>
          </a:bodyPr>
          <a:lstStyle/>
          <a:p>
            <a:r>
              <a:rPr lang="fr-FR" dirty="0" smtClean="0">
                <a:solidFill>
                  <a:schemeClr val="bg1"/>
                </a:solidFill>
              </a:rPr>
              <a:t>Vincent Havard, enseignant chercheur</a:t>
            </a:r>
          </a:p>
          <a:p>
            <a:r>
              <a:rPr lang="fr-FR" dirty="0" smtClean="0">
                <a:solidFill>
                  <a:schemeClr val="bg1"/>
                </a:solidFill>
                <a:hlinkClick r:id="rId3"/>
              </a:rPr>
              <a:t>vhavard@cesi.fr</a:t>
            </a:r>
            <a:endParaRPr lang="fr-FR" dirty="0">
              <a:solidFill>
                <a:schemeClr val="bg1"/>
              </a:solidFill>
            </a:endParaRPr>
          </a:p>
        </p:txBody>
      </p:sp>
      <p:sp>
        <p:nvSpPr>
          <p:cNvPr id="9" name="Rectangle 8"/>
          <p:cNvSpPr/>
          <p:nvPr/>
        </p:nvSpPr>
        <p:spPr>
          <a:xfrm>
            <a:off x="409574" y="4869160"/>
            <a:ext cx="7846665" cy="646331"/>
          </a:xfrm>
          <a:prstGeom prst="rect">
            <a:avLst/>
          </a:prstGeom>
        </p:spPr>
        <p:txBody>
          <a:bodyPr wrap="square">
            <a:spAutoFit/>
          </a:bodyPr>
          <a:lstStyle/>
          <a:p>
            <a:pPr algn="ctr"/>
            <a:r>
              <a:rPr lang="fr-FR" dirty="0" smtClean="0">
                <a:solidFill>
                  <a:srgbClr val="231F20"/>
                </a:solidFill>
              </a:rPr>
              <a:t>Module construit dans le </a:t>
            </a:r>
            <a:r>
              <a:rPr lang="fr-FR" dirty="0">
                <a:solidFill>
                  <a:srgbClr val="231F20"/>
                </a:solidFill>
              </a:rPr>
              <a:t>cadre </a:t>
            </a:r>
            <a:r>
              <a:rPr lang="fr-FR" dirty="0" smtClean="0">
                <a:solidFill>
                  <a:srgbClr val="231F20"/>
                </a:solidFill>
              </a:rPr>
              <a:t>du projet</a:t>
            </a:r>
            <a:r>
              <a:rPr lang="fr-FR" dirty="0">
                <a:solidFill>
                  <a:srgbClr val="231F20"/>
                </a:solidFill>
              </a:rPr>
              <a:t/>
            </a:r>
            <a:br>
              <a:rPr lang="fr-FR" dirty="0">
                <a:solidFill>
                  <a:srgbClr val="231F20"/>
                </a:solidFill>
              </a:rPr>
            </a:br>
            <a:r>
              <a:rPr lang="fr-FR" b="1" dirty="0" err="1" smtClean="0">
                <a:solidFill>
                  <a:srgbClr val="231F20"/>
                </a:solidFill>
              </a:rPr>
              <a:t>DEFI&amp;Co</a:t>
            </a:r>
            <a:endParaRPr lang="fr-FR" b="1" dirty="0">
              <a:solidFill>
                <a:srgbClr val="231F20"/>
              </a:solidFill>
            </a:endParaRPr>
          </a:p>
        </p:txBody>
      </p:sp>
    </p:spTree>
    <p:extLst>
      <p:ext uri="{BB962C8B-B14F-4D97-AF65-F5344CB8AC3E}">
        <p14:creationId xmlns:p14="http://schemas.microsoft.com/office/powerpoint/2010/main" val="182492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Synoptique</a:t>
            </a:r>
            <a:endParaRPr lang="fr-FR" dirty="0"/>
          </a:p>
        </p:txBody>
      </p:sp>
      <p:sp>
        <p:nvSpPr>
          <p:cNvPr id="8" name="Espace réservé du pied de page 7"/>
          <p:cNvSpPr>
            <a:spLocks noGrp="1"/>
          </p:cNvSpPr>
          <p:nvPr>
            <p:ph type="ftr" sz="quarter" idx="11"/>
          </p:nvPr>
        </p:nvSpPr>
        <p:spPr/>
        <p:txBody>
          <a:bodyPr/>
          <a:lstStyle/>
          <a:p>
            <a:r>
              <a:rPr lang="fr-FR" smtClean="0"/>
              <a:t>Option RA-RV - projet</a:t>
            </a:r>
            <a:endParaRPr lang="fr-FR" dirty="0"/>
          </a:p>
        </p:txBody>
      </p:sp>
      <p:graphicFrame>
        <p:nvGraphicFramePr>
          <p:cNvPr id="13" name="Diagramme 12"/>
          <p:cNvGraphicFramePr/>
          <p:nvPr>
            <p:extLst>
              <p:ext uri="{D42A27DB-BD31-4B8C-83A1-F6EECF244321}">
                <p14:modId xmlns:p14="http://schemas.microsoft.com/office/powerpoint/2010/main" val="1942304227"/>
              </p:ext>
            </p:extLst>
          </p:nvPr>
        </p:nvGraphicFramePr>
        <p:xfrm>
          <a:off x="332199" y="1569210"/>
          <a:ext cx="6912767" cy="4573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Espace réservé du texte 12">
            <a:extLst>
              <a:ext uri="{FF2B5EF4-FFF2-40B4-BE49-F238E27FC236}">
                <a16:creationId xmlns:a16="http://schemas.microsoft.com/office/drawing/2014/main" id="{0B39204E-F843-4B28-941E-B9733ABFAD0A}"/>
              </a:ext>
            </a:extLst>
          </p:cNvPr>
          <p:cNvSpPr txBox="1">
            <a:spLocks/>
          </p:cNvSpPr>
          <p:nvPr/>
        </p:nvSpPr>
        <p:spPr>
          <a:xfrm>
            <a:off x="7244967" y="1376516"/>
            <a:ext cx="4612072" cy="4889691"/>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4"/>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smtClean="0"/>
              <a:t>Évaluations</a:t>
            </a:r>
          </a:p>
          <a:p>
            <a:pPr lvl="1"/>
            <a:r>
              <a:rPr lang="fr-FR" dirty="0" smtClean="0"/>
              <a:t>Par module</a:t>
            </a:r>
          </a:p>
          <a:p>
            <a:pPr lvl="2"/>
            <a:r>
              <a:rPr lang="fr-FR" dirty="0" smtClean="0"/>
              <a:t>CCTL </a:t>
            </a:r>
          </a:p>
          <a:p>
            <a:pPr lvl="2"/>
            <a:r>
              <a:rPr lang="fr-FR" dirty="0" smtClean="0"/>
              <a:t>Check pour chaque projet d’application</a:t>
            </a:r>
          </a:p>
          <a:p>
            <a:pPr lvl="1"/>
            <a:r>
              <a:rPr lang="fr-FR" dirty="0" smtClean="0"/>
              <a:t>Pour le projet</a:t>
            </a:r>
          </a:p>
          <a:p>
            <a:pPr lvl="2"/>
            <a:r>
              <a:rPr lang="fr-FR" dirty="0" smtClean="0"/>
              <a:t>Soutenance</a:t>
            </a:r>
            <a:endParaRPr lang="fr-FR" dirty="0"/>
          </a:p>
        </p:txBody>
      </p:sp>
    </p:spTree>
    <p:extLst>
      <p:ext uri="{BB962C8B-B14F-4D97-AF65-F5344CB8AC3E}">
        <p14:creationId xmlns:p14="http://schemas.microsoft.com/office/powerpoint/2010/main" val="361795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334962" y="1628800"/>
            <a:ext cx="9687895" cy="4464025"/>
          </a:xfrm>
        </p:spPr>
        <p:txBody>
          <a:bodyPr>
            <a:normAutofit fontScale="92500" lnSpcReduction="10000"/>
          </a:bodyPr>
          <a:lstStyle/>
          <a:p>
            <a:r>
              <a:rPr lang="fr-FR" dirty="0" smtClean="0"/>
              <a:t>Logiciels à installer</a:t>
            </a:r>
          </a:p>
          <a:p>
            <a:pPr marL="280987" lvl="1" indent="0">
              <a:buNone/>
            </a:pPr>
            <a:r>
              <a:rPr lang="fr-FR" i="1" dirty="0" smtClean="0"/>
              <a:t>Pour ne pas surcharger le réseau pédagogique, il est recommandé de le faire avant les modules concernés</a:t>
            </a:r>
          </a:p>
          <a:p>
            <a:pPr lvl="1"/>
            <a:r>
              <a:rPr lang="fr-FR" dirty="0" smtClean="0"/>
              <a:t>Unity version 2018 + </a:t>
            </a:r>
            <a:r>
              <a:rPr lang="fr-FR" dirty="0"/>
              <a:t>Visual studio 2017</a:t>
            </a:r>
            <a:r>
              <a:rPr lang="fr-FR" dirty="0" smtClean="0"/>
              <a:t/>
            </a:r>
            <a:br>
              <a:rPr lang="fr-FR" dirty="0" smtClean="0"/>
            </a:br>
            <a:r>
              <a:rPr lang="fr-FR" dirty="0" smtClean="0"/>
              <a:t>A installer grâce </a:t>
            </a:r>
            <a:r>
              <a:rPr lang="fr-FR" dirty="0"/>
              <a:t>au </a:t>
            </a:r>
            <a:r>
              <a:rPr lang="fr-FR" b="1" dirty="0"/>
              <a:t>Unity Hub</a:t>
            </a:r>
            <a:r>
              <a:rPr lang="fr-FR" dirty="0"/>
              <a:t> </a:t>
            </a:r>
            <a:r>
              <a:rPr lang="fr-FR" dirty="0">
                <a:hlinkClick r:id="rId3"/>
              </a:rPr>
              <a:t>https://</a:t>
            </a:r>
            <a:r>
              <a:rPr lang="fr-FR" dirty="0" smtClean="0">
                <a:hlinkClick r:id="rId3"/>
              </a:rPr>
              <a:t>unity3d.com/fr/get-unity/download</a:t>
            </a:r>
            <a:endParaRPr lang="fr-FR" dirty="0" smtClean="0"/>
          </a:p>
          <a:p>
            <a:r>
              <a:rPr lang="fr-FR" dirty="0" smtClean="0"/>
              <a:t>Ressources projets et Workshop</a:t>
            </a:r>
          </a:p>
          <a:p>
            <a:pPr lvl="1"/>
            <a:r>
              <a:rPr lang="fr-FR" dirty="0" smtClean="0"/>
              <a:t>Pour les modules </a:t>
            </a:r>
            <a:r>
              <a:rPr lang="fr-FR" b="1" dirty="0" smtClean="0"/>
              <a:t>Unity</a:t>
            </a:r>
            <a:r>
              <a:rPr lang="fr-FR" dirty="0" smtClean="0"/>
              <a:t>, </a:t>
            </a:r>
            <a:r>
              <a:rPr lang="fr-FR" b="1" dirty="0" smtClean="0"/>
              <a:t>Unity VR</a:t>
            </a:r>
            <a:r>
              <a:rPr lang="fr-FR" dirty="0" smtClean="0"/>
              <a:t> et </a:t>
            </a:r>
            <a:r>
              <a:rPr lang="fr-FR" b="1" dirty="0" smtClean="0"/>
              <a:t>réalité augmentée</a:t>
            </a:r>
            <a:r>
              <a:rPr lang="fr-FR" dirty="0" smtClean="0"/>
              <a:t>, les </a:t>
            </a:r>
            <a:r>
              <a:rPr lang="fr-FR" b="1" dirty="0" smtClean="0"/>
              <a:t>WS</a:t>
            </a:r>
            <a:r>
              <a:rPr lang="fr-FR" dirty="0" smtClean="0"/>
              <a:t> sont denses et les ressources fournies ont un poids élevé</a:t>
            </a:r>
          </a:p>
          <a:p>
            <a:pPr marL="280987" lvl="1" indent="0">
              <a:buNone/>
            </a:pPr>
            <a:r>
              <a:rPr lang="fr-FR" i="1" dirty="0" smtClean="0"/>
              <a:t>Merci de les récupérer la veille au soir pour ne pas perdre de temps et surcharger le réseau pédagogique en journée. </a:t>
            </a:r>
          </a:p>
          <a:p>
            <a:r>
              <a:rPr lang="fr-FR" dirty="0"/>
              <a:t>Matériel</a:t>
            </a:r>
          </a:p>
          <a:p>
            <a:pPr lvl="1"/>
            <a:r>
              <a:rPr lang="fr-FR" dirty="0"/>
              <a:t>Le matériel HTC Vive &amp; PC VR seront </a:t>
            </a:r>
            <a:r>
              <a:rPr lang="fr-FR" dirty="0" smtClean="0"/>
              <a:t>utilisés </a:t>
            </a:r>
            <a:r>
              <a:rPr lang="fr-FR" b="1" dirty="0" smtClean="0"/>
              <a:t>uniquement</a:t>
            </a:r>
            <a:r>
              <a:rPr lang="fr-FR" dirty="0" smtClean="0"/>
              <a:t>:</a:t>
            </a:r>
            <a:endParaRPr lang="fr-FR" dirty="0"/>
          </a:p>
          <a:p>
            <a:pPr lvl="2"/>
            <a:r>
              <a:rPr lang="fr-FR" dirty="0"/>
              <a:t>Dans le module </a:t>
            </a:r>
            <a:r>
              <a:rPr lang="fr-FR" b="1" dirty="0"/>
              <a:t>Unity VR </a:t>
            </a:r>
            <a:r>
              <a:rPr lang="fr-FR" dirty="0"/>
              <a:t>(fin semaine 2- début semaine 3)</a:t>
            </a:r>
          </a:p>
          <a:p>
            <a:pPr lvl="2"/>
            <a:r>
              <a:rPr lang="fr-FR" dirty="0"/>
              <a:t>Dans le </a:t>
            </a:r>
            <a:r>
              <a:rPr lang="fr-FR" b="1" dirty="0"/>
              <a:t>projet</a:t>
            </a:r>
            <a:r>
              <a:rPr lang="fr-FR" dirty="0"/>
              <a:t> (semaine 4 &amp; 5)</a:t>
            </a:r>
          </a:p>
          <a:p>
            <a:pPr lvl="1"/>
            <a:r>
              <a:rPr lang="fr-FR" dirty="0"/>
              <a:t>Pour les autres modules (Modélisation CAO/3D – Unity et réalité augmentée)</a:t>
            </a:r>
          </a:p>
          <a:p>
            <a:pPr lvl="2"/>
            <a:r>
              <a:rPr lang="fr-FR" dirty="0"/>
              <a:t>Rester sur votre propre machine</a:t>
            </a:r>
            <a:endParaRPr lang="fr-FR" i="1" dirty="0"/>
          </a:p>
        </p:txBody>
      </p:sp>
      <p:sp>
        <p:nvSpPr>
          <p:cNvPr id="2" name="Titre 1"/>
          <p:cNvSpPr>
            <a:spLocks noGrp="1"/>
          </p:cNvSpPr>
          <p:nvPr>
            <p:ph type="title"/>
          </p:nvPr>
        </p:nvSpPr>
        <p:spPr/>
        <p:txBody>
          <a:bodyPr/>
          <a:lstStyle/>
          <a:p>
            <a:r>
              <a:rPr lang="fr-FR" dirty="0" smtClean="0"/>
              <a:t>Point sur les logiciels et le matériel</a:t>
            </a:r>
            <a:endParaRPr lang="fr-FR" dirty="0"/>
          </a:p>
        </p:txBody>
      </p:sp>
      <p:sp>
        <p:nvSpPr>
          <p:cNvPr id="3" name="Espace réservé du pied de page 2"/>
          <p:cNvSpPr>
            <a:spLocks noGrp="1"/>
          </p:cNvSpPr>
          <p:nvPr>
            <p:ph type="ftr" sz="quarter" idx="11"/>
          </p:nvPr>
        </p:nvSpPr>
        <p:spPr/>
        <p:txBody>
          <a:bodyPr/>
          <a:lstStyle/>
          <a:p>
            <a:r>
              <a:rPr lang="fr-FR" smtClean="0"/>
              <a:t>Option RA-RV - projet</a:t>
            </a:r>
            <a:endParaRPr lang="fr-FR" dirty="0"/>
          </a:p>
        </p:txBody>
      </p:sp>
      <p:pic>
        <p:nvPicPr>
          <p:cNvPr id="5" name="Espace réservé pour une image  23"/>
          <p:cNvPicPr>
            <a:picLocks noChangeAspect="1"/>
          </p:cNvPicPr>
          <p:nvPr/>
        </p:nvPicPr>
        <p:blipFill rotWithShape="1">
          <a:blip r:embed="rId4">
            <a:extLst>
              <a:ext uri="{28A0092B-C50C-407E-A947-70E740481C1C}">
                <a14:useLocalDpi xmlns:a14="http://schemas.microsoft.com/office/drawing/2010/main" val="0"/>
              </a:ext>
            </a:extLst>
          </a:blip>
          <a:srcRect t="-16247" b="-16247"/>
          <a:stretch/>
        </p:blipFill>
        <p:spPr>
          <a:xfrm>
            <a:off x="10344472" y="4255908"/>
            <a:ext cx="847883" cy="762304"/>
          </a:xfrm>
          <a:prstGeom prst="rect">
            <a:avLst/>
          </a:prstGeom>
          <a:solidFill>
            <a:schemeClr val="bg1"/>
          </a:solidFill>
          <a:ln>
            <a:solidFill>
              <a:schemeClr val="tx1"/>
            </a:solidFill>
          </a:ln>
        </p:spPr>
      </p:pic>
      <p:pic>
        <p:nvPicPr>
          <p:cNvPr id="6" name="Espace réservé pour une image  22"/>
          <p:cNvPicPr>
            <a:picLocks noChangeAspect="1"/>
          </p:cNvPicPr>
          <p:nvPr/>
        </p:nvPicPr>
        <p:blipFill>
          <a:blip r:embed="rId5">
            <a:extLst>
              <a:ext uri="{28A0092B-C50C-407E-A947-70E740481C1C}">
                <a14:useLocalDpi xmlns:a14="http://schemas.microsoft.com/office/drawing/2010/main" val="0"/>
              </a:ext>
            </a:extLst>
          </a:blip>
          <a:srcRect l="14618" r="14618"/>
          <a:stretch>
            <a:fillRect/>
          </a:stretch>
        </p:blipFill>
        <p:spPr>
          <a:xfrm>
            <a:off x="10342594" y="5119577"/>
            <a:ext cx="849761" cy="759487"/>
          </a:xfrm>
          <a:prstGeom prst="rect">
            <a:avLst/>
          </a:prstGeom>
          <a:ln>
            <a:solidFill>
              <a:schemeClr val="tx1"/>
            </a:solidFill>
          </a:ln>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0625" y="1844824"/>
            <a:ext cx="1584176" cy="576490"/>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370" y="2378938"/>
            <a:ext cx="906045" cy="906045"/>
          </a:xfrm>
          <a:prstGeom prst="rect">
            <a:avLst/>
          </a:prstGeom>
        </p:spPr>
      </p:pic>
    </p:spTree>
    <p:extLst>
      <p:ext uri="{BB962C8B-B14F-4D97-AF65-F5344CB8AC3E}">
        <p14:creationId xmlns:p14="http://schemas.microsoft.com/office/powerpoint/2010/main" val="4495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256" t="4477" r="2256" b="35"/>
          <a:stretch/>
        </p:blipFill>
        <p:spPr>
          <a:xfrm>
            <a:off x="376122" y="334966"/>
            <a:ext cx="11431818" cy="6192235"/>
          </a:xfrm>
        </p:spPr>
      </p:pic>
      <p:sp>
        <p:nvSpPr>
          <p:cNvPr id="17" name="Rectangle 16">
            <a:extLst>
              <a:ext uri="{FF2B5EF4-FFF2-40B4-BE49-F238E27FC236}">
                <a16:creationId xmlns:a16="http://schemas.microsoft.com/office/drawing/2014/main" id="{15EF658B-5493-497B-8E03-BC6B317DD3BD}"/>
              </a:ext>
            </a:extLst>
          </p:cNvPr>
          <p:cNvSpPr/>
          <p:nvPr/>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 name="Titre 6">
            <a:extLst>
              <a:ext uri="{FF2B5EF4-FFF2-40B4-BE49-F238E27FC236}">
                <a16:creationId xmlns:a16="http://schemas.microsoft.com/office/drawing/2014/main" id="{31A44985-D2E4-49CA-9941-CB56D304395F}"/>
              </a:ext>
            </a:extLst>
          </p:cNvPr>
          <p:cNvSpPr>
            <a:spLocks noGrp="1"/>
          </p:cNvSpPr>
          <p:nvPr>
            <p:ph type="title"/>
          </p:nvPr>
        </p:nvSpPr>
        <p:spPr/>
        <p:txBody>
          <a:bodyPr/>
          <a:lstStyle/>
          <a:p>
            <a:r>
              <a:rPr lang="fr-FR" dirty="0" smtClean="0"/>
              <a:t>Présentation du projet</a:t>
            </a:r>
            <a:endParaRPr lang="fr-FR" dirty="0"/>
          </a:p>
        </p:txBody>
      </p:sp>
      <p:sp>
        <p:nvSpPr>
          <p:cNvPr id="8" name="Espace réservé du texte 7">
            <a:extLst>
              <a:ext uri="{FF2B5EF4-FFF2-40B4-BE49-F238E27FC236}">
                <a16:creationId xmlns:a16="http://schemas.microsoft.com/office/drawing/2014/main" id="{7CFC0ACD-3DC9-42E9-BA44-493623946B00}"/>
              </a:ext>
            </a:extLst>
          </p:cNvPr>
          <p:cNvSpPr>
            <a:spLocks noGrp="1"/>
          </p:cNvSpPr>
          <p:nvPr>
            <p:ph type="body" sz="quarter" idx="10"/>
          </p:nvPr>
        </p:nvSpPr>
        <p:spPr/>
        <p:txBody>
          <a:bodyPr/>
          <a:lstStyle/>
          <a:p>
            <a:r>
              <a:rPr lang="fr-FR" dirty="0" smtClean="0"/>
              <a:t>Septembre 2018</a:t>
            </a:r>
            <a:endParaRPr lang="fr-FR" dirty="0"/>
          </a:p>
        </p:txBody>
      </p:sp>
      <p:sp>
        <p:nvSpPr>
          <p:cNvPr id="9" name="Espace réservé du texte 8">
            <a:extLst>
              <a:ext uri="{FF2B5EF4-FFF2-40B4-BE49-F238E27FC236}">
                <a16:creationId xmlns:a16="http://schemas.microsoft.com/office/drawing/2014/main" id="{6F5A4420-2932-4022-BE9E-F168A2E4F589}"/>
              </a:ext>
            </a:extLst>
          </p:cNvPr>
          <p:cNvSpPr>
            <a:spLocks noGrp="1"/>
          </p:cNvSpPr>
          <p:nvPr>
            <p:ph type="body" sz="quarter" idx="11"/>
          </p:nvPr>
        </p:nvSpPr>
        <p:spPr/>
        <p:txBody>
          <a:bodyPr/>
          <a:lstStyle/>
          <a:p>
            <a:r>
              <a:rPr lang="fr-FR" dirty="0" smtClean="0"/>
              <a:t>2</a:t>
            </a:r>
            <a:endParaRPr lang="fr-FR" dirty="0"/>
          </a:p>
        </p:txBody>
      </p:sp>
      <p:sp>
        <p:nvSpPr>
          <p:cNvPr id="6" name="Freeform 5">
            <a:extLst>
              <a:ext uri="{FF2B5EF4-FFF2-40B4-BE49-F238E27FC236}">
                <a16:creationId xmlns:a16="http://schemas.microsoft.com/office/drawing/2014/main" id="{7C361779-E072-4065-B647-1244056E268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a:p>
        </p:txBody>
      </p:sp>
      <p:sp>
        <p:nvSpPr>
          <p:cNvPr id="18" name="Forme libre : forme 17">
            <a:extLst>
              <a:ext uri="{FF2B5EF4-FFF2-40B4-BE49-F238E27FC236}">
                <a16:creationId xmlns:a16="http://schemas.microsoft.com/office/drawing/2014/main" id="{43926713-3873-4ADA-A987-44AD5B3D66ED}"/>
              </a:ext>
            </a:extLst>
          </p:cNvPr>
          <p:cNvSpPr/>
          <p:nvPr/>
        </p:nvSpPr>
        <p:spPr>
          <a:xfrm rot="5400000">
            <a:off x="7010400" y="1412080"/>
            <a:ext cx="1101825" cy="1101825"/>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Forme libre : forme 18">
            <a:extLst>
              <a:ext uri="{FF2B5EF4-FFF2-40B4-BE49-F238E27FC236}">
                <a16:creationId xmlns:a16="http://schemas.microsoft.com/office/drawing/2014/main" id="{2982EDFB-A41C-48F8-B1A8-AC5E02073F02}"/>
              </a:ext>
            </a:extLst>
          </p:cNvPr>
          <p:cNvSpPr/>
          <p:nvPr/>
        </p:nvSpPr>
        <p:spPr>
          <a:xfrm>
            <a:off x="4313509" y="3874297"/>
            <a:ext cx="1339203"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cxnSp>
        <p:nvCxnSpPr>
          <p:cNvPr id="20" name="Connecteur droit 19">
            <a:extLst>
              <a:ext uri="{FF2B5EF4-FFF2-40B4-BE49-F238E27FC236}">
                <a16:creationId xmlns:a16="http://schemas.microsoft.com/office/drawing/2014/main" id="{56D3ECAA-41B2-4D0F-8819-ADA6CF63CADC}"/>
              </a:ext>
            </a:extLst>
          </p:cNvPr>
          <p:cNvCxnSpPr>
            <a:cxnSpLocks/>
          </p:cNvCxnSpPr>
          <p:nvPr/>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30026A5-54A1-4A32-B4E5-72DF3FD38C44}"/>
              </a:ext>
            </a:extLst>
          </p:cNvPr>
          <p:cNvSpPr/>
          <p:nvPr/>
        </p:nvSpPr>
        <p:spPr>
          <a:xfrm>
            <a:off x="12332592" y="523876"/>
            <a:ext cx="1885826" cy="1785104"/>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Supprimer l’image</a:t>
            </a:r>
            <a:br>
              <a:rPr lang="fr-FR" sz="1000" dirty="0">
                <a:solidFill>
                  <a:srgbClr val="595959"/>
                </a:solidFill>
              </a:rPr>
            </a:br>
            <a:r>
              <a:rPr lang="fr-FR" sz="1000" dirty="0">
                <a:solidFill>
                  <a:srgbClr val="595959"/>
                </a:solidFill>
              </a:rPr>
              <a:t>en place</a:t>
            </a:r>
          </a:p>
          <a:p>
            <a:pPr marL="171450" indent="-171450">
              <a:buFont typeface="Arial" panose="020B0604020202020204" pitchFamily="34" charset="0"/>
              <a:buChar char="•"/>
            </a:pPr>
            <a:r>
              <a:rPr lang="fr-FR" sz="1000" dirty="0">
                <a:solidFill>
                  <a:srgbClr val="595959"/>
                </a:solidFill>
              </a:rPr>
              <a:t>Cliquer sur l’icone</a:t>
            </a:r>
            <a:br>
              <a:rPr lang="fr-FR" sz="1000" dirty="0">
                <a:solidFill>
                  <a:srgbClr val="595959"/>
                </a:solidFill>
              </a:rPr>
            </a:br>
            <a:r>
              <a:rPr lang="fr-FR" sz="1000" dirty="0">
                <a:solidFill>
                  <a:srgbClr val="595959"/>
                </a:solidFill>
              </a:rPr>
              <a:t>au milieu du bloc </a:t>
            </a:r>
          </a:p>
          <a:p>
            <a:pPr marL="171450" indent="-171450">
              <a:buFont typeface="Arial" panose="020B0604020202020204" pitchFamily="34" charset="0"/>
              <a:buChar char="•"/>
            </a:pPr>
            <a:r>
              <a:rPr lang="fr-FR" sz="1000" dirty="0">
                <a:solidFill>
                  <a:srgbClr val="595959"/>
                </a:solidFill>
              </a:rPr>
              <a:t>Sélectionner l’image souhaitée dans votre ordinateur</a:t>
            </a:r>
          </a:p>
          <a:p>
            <a:pPr marL="171450" indent="-171450">
              <a:buFont typeface="Arial" panose="020B0604020202020204" pitchFamily="34" charset="0"/>
              <a:buChar char="•"/>
            </a:pPr>
            <a:r>
              <a:rPr lang="fr-FR" sz="1000" dirty="0">
                <a:solidFill>
                  <a:srgbClr val="595959"/>
                </a:solidFill>
              </a:rPr>
              <a:t>Faire un clic droit sur l’image, puis choisir « Arrière-plan »</a:t>
            </a:r>
          </a:p>
        </p:txBody>
      </p:sp>
    </p:spTree>
    <p:extLst>
      <p:ext uri="{BB962C8B-B14F-4D97-AF65-F5344CB8AC3E}">
        <p14:creationId xmlns:p14="http://schemas.microsoft.com/office/powerpoint/2010/main" val="348696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p:txBody>
          <a:bodyPr/>
          <a:lstStyle/>
          <a:p>
            <a:r>
              <a:rPr lang="fr-FR" dirty="0" smtClean="0"/>
              <a:t>Contexte</a:t>
            </a:r>
          </a:p>
          <a:p>
            <a:pPr lvl="1" algn="just"/>
            <a:r>
              <a:rPr lang="fr-FR" dirty="0" smtClean="0"/>
              <a:t>Plusieurs entreprises industrielles souhaitent pouvoir réfléchir à leur implantation d’atelier de production avec des outils numériques.</a:t>
            </a:r>
          </a:p>
          <a:p>
            <a:pPr lvl="1" algn="just"/>
            <a:r>
              <a:rPr lang="fr-FR" dirty="0" smtClean="0"/>
              <a:t>En tant qu’éditeur de solution en réalité virtuelle et réalité augmentée votre entreprise a l’ambition de créer un outil répondant à ces besoins.</a:t>
            </a:r>
          </a:p>
          <a:p>
            <a:pPr lvl="1" algn="just"/>
            <a:r>
              <a:rPr lang="fr-FR" dirty="0" smtClean="0"/>
              <a:t>Le logiciel s’appellera </a:t>
            </a:r>
            <a:r>
              <a:rPr lang="fr-FR" b="1" dirty="0" smtClean="0"/>
              <a:t>Swift</a:t>
            </a:r>
          </a:p>
          <a:p>
            <a:pPr lvl="1" algn="just"/>
            <a:r>
              <a:rPr lang="fr-FR" dirty="0" smtClean="0"/>
              <a:t>Vous avez produits quelques vidéos permettant d’expliquer les fonctionnalités.</a:t>
            </a:r>
            <a:endParaRPr lang="fr-FR" dirty="0"/>
          </a:p>
        </p:txBody>
      </p:sp>
      <p:sp>
        <p:nvSpPr>
          <p:cNvPr id="6" name="Titre 5"/>
          <p:cNvSpPr>
            <a:spLocks noGrp="1"/>
          </p:cNvSpPr>
          <p:nvPr>
            <p:ph type="title"/>
          </p:nvPr>
        </p:nvSpPr>
        <p:spPr/>
        <p:txBody>
          <a:bodyPr>
            <a:normAutofit fontScale="90000"/>
          </a:bodyPr>
          <a:lstStyle/>
          <a:p>
            <a:r>
              <a:rPr lang="fr-FR" dirty="0" smtClean="0"/>
              <a:t>Agencement collaboratif d’un </a:t>
            </a:r>
            <a:r>
              <a:rPr lang="fr-FR" dirty="0"/>
              <a:t>atelier de production en réalité virtuelle et en réalité augmentée</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064" y="3860260"/>
            <a:ext cx="4943872" cy="2340614"/>
          </a:xfrm>
          <a:prstGeom prst="rect">
            <a:avLst/>
          </a:prstGeom>
        </p:spPr>
      </p:pic>
    </p:spTree>
    <p:extLst>
      <p:ext uri="{BB962C8B-B14F-4D97-AF65-F5344CB8AC3E}">
        <p14:creationId xmlns:p14="http://schemas.microsoft.com/office/powerpoint/2010/main" val="6954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normAutofit/>
          </a:bodyPr>
          <a:lstStyle/>
          <a:p>
            <a:r>
              <a:rPr lang="fr-FR" dirty="0" smtClean="0"/>
              <a:t>Projet initial sous </a:t>
            </a:r>
            <a:r>
              <a:rPr lang="fr-FR" dirty="0" err="1" smtClean="0"/>
              <a:t>unity</a:t>
            </a:r>
            <a:endParaRPr lang="fr-FR" dirty="0"/>
          </a:p>
          <a:p>
            <a:pPr lvl="1"/>
            <a:r>
              <a:rPr lang="fr-FR" dirty="0" smtClean="0"/>
              <a:t>Le projet Unity se trouve dans le fichier </a:t>
            </a:r>
            <a:r>
              <a:rPr lang="fr-FR" b="1" dirty="0" smtClean="0"/>
              <a:t>Swift.zip</a:t>
            </a:r>
          </a:p>
          <a:p>
            <a:pPr lvl="1"/>
            <a:r>
              <a:rPr lang="fr-FR" dirty="0" smtClean="0"/>
              <a:t>Sur la photo, la zone bleue contient les machines.</a:t>
            </a:r>
          </a:p>
          <a:p>
            <a:pPr lvl="1"/>
            <a:r>
              <a:rPr lang="fr-FR" dirty="0" smtClean="0"/>
              <a:t>Le reste représente l’usine à agencer.</a:t>
            </a:r>
          </a:p>
          <a:p>
            <a:pPr lvl="2"/>
            <a:r>
              <a:rPr lang="fr-FR" dirty="0" smtClean="0"/>
              <a:t>Orange zone d’arrivée des produits brutes</a:t>
            </a:r>
          </a:p>
          <a:p>
            <a:pPr lvl="2"/>
            <a:r>
              <a:rPr lang="fr-FR" dirty="0" smtClean="0"/>
              <a:t>Gris: zone où placer les machines</a:t>
            </a:r>
          </a:p>
          <a:p>
            <a:pPr lvl="2"/>
            <a:r>
              <a:rPr lang="fr-FR" dirty="0" smtClean="0"/>
              <a:t>Vert: zone de dépose des produits </a:t>
            </a:r>
            <a:r>
              <a:rPr lang="fr-FR" dirty="0" smtClean="0"/>
              <a:t>finis</a:t>
            </a:r>
          </a:p>
          <a:p>
            <a:pPr lvl="2"/>
            <a:r>
              <a:rPr lang="fr-FR" dirty="0" smtClean="0"/>
              <a:t>Bleue: zone temporaire dans laquelle se trouve les machines au lancement de l’application</a:t>
            </a:r>
            <a:endParaRPr lang="fr-FR" dirty="0" smtClean="0"/>
          </a:p>
          <a:p>
            <a:pPr lvl="1"/>
            <a:endParaRPr lang="fr-FR" dirty="0"/>
          </a:p>
        </p:txBody>
      </p:sp>
      <p:sp>
        <p:nvSpPr>
          <p:cNvPr id="4" name="Espace réservé du pied de page 3"/>
          <p:cNvSpPr>
            <a:spLocks noGrp="1"/>
          </p:cNvSpPr>
          <p:nvPr>
            <p:ph type="ftr" sz="quarter" idx="11"/>
          </p:nvPr>
        </p:nvSpPr>
        <p:spPr/>
        <p:txBody>
          <a:bodyPr/>
          <a:lstStyle/>
          <a:p>
            <a:r>
              <a:rPr lang="fr-FR" smtClean="0"/>
              <a:t>Option RA-RV - projet</a:t>
            </a:r>
            <a:endParaRPr lang="fr-FR" dirty="0"/>
          </a:p>
        </p:txBody>
      </p:sp>
      <p:pic>
        <p:nvPicPr>
          <p:cNvPr id="8" name="Espace réservé du contenu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1376517"/>
            <a:ext cx="5654675" cy="3062948"/>
          </a:xfrm>
        </p:spPr>
      </p:pic>
      <p:sp>
        <p:nvSpPr>
          <p:cNvPr id="3" name="Titre 2"/>
          <p:cNvSpPr>
            <a:spLocks noGrp="1"/>
          </p:cNvSpPr>
          <p:nvPr>
            <p:ph type="title"/>
          </p:nvPr>
        </p:nvSpPr>
        <p:spPr/>
        <p:txBody>
          <a:bodyPr>
            <a:normAutofit fontScale="90000"/>
          </a:bodyPr>
          <a:lstStyle/>
          <a:p>
            <a:r>
              <a:rPr lang="fr-FR" dirty="0"/>
              <a:t>Agencement collaboratif d’un atelier de production en réalité virtuelle et en réalité </a:t>
            </a:r>
            <a:r>
              <a:rPr lang="fr-FR" dirty="0" smtClean="0"/>
              <a:t>augmentée - présentation</a:t>
            </a:r>
            <a:endParaRPr lang="fr-FR" dirty="0"/>
          </a:p>
        </p:txBody>
      </p:sp>
      <p:pic>
        <p:nvPicPr>
          <p:cNvPr id="2" name="Image 1"/>
          <p:cNvPicPr>
            <a:picLocks noChangeAspect="1"/>
          </p:cNvPicPr>
          <p:nvPr/>
        </p:nvPicPr>
        <p:blipFill>
          <a:blip r:embed="rId3"/>
          <a:stretch>
            <a:fillRect/>
          </a:stretch>
        </p:blipFill>
        <p:spPr>
          <a:xfrm>
            <a:off x="7896200" y="4569742"/>
            <a:ext cx="2657677" cy="1704056"/>
          </a:xfrm>
          <a:prstGeom prst="rect">
            <a:avLst/>
          </a:prstGeom>
        </p:spPr>
      </p:pic>
    </p:spTree>
    <p:extLst>
      <p:ext uri="{BB962C8B-B14F-4D97-AF65-F5344CB8AC3E}">
        <p14:creationId xmlns:p14="http://schemas.microsoft.com/office/powerpoint/2010/main" val="85497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p:txBody>
          <a:bodyPr>
            <a:normAutofit fontScale="70000" lnSpcReduction="20000"/>
          </a:bodyPr>
          <a:lstStyle/>
          <a:p>
            <a:r>
              <a:rPr lang="fr-FR" dirty="0" smtClean="0"/>
              <a:t>Fonctionnalités priorité 1</a:t>
            </a:r>
          </a:p>
          <a:p>
            <a:pPr lvl="1"/>
            <a:r>
              <a:rPr lang="fr-FR" b="1" dirty="0" smtClean="0"/>
              <a:t>FP1-1: Collaboratif.</a:t>
            </a:r>
          </a:p>
          <a:p>
            <a:pPr lvl="1"/>
            <a:r>
              <a:rPr lang="fr-FR" b="1" dirty="0" smtClean="0"/>
              <a:t>FP1-2:Téléportation en HTC.</a:t>
            </a:r>
          </a:p>
          <a:p>
            <a:pPr lvl="1"/>
            <a:r>
              <a:rPr lang="fr-FR" b="1" dirty="0"/>
              <a:t>FP1-</a:t>
            </a:r>
            <a:r>
              <a:rPr lang="fr-FR" b="1" dirty="0" smtClean="0"/>
              <a:t>3: Attraper et déplacer chaque machine en HTC.</a:t>
            </a:r>
          </a:p>
          <a:p>
            <a:pPr lvl="1"/>
            <a:r>
              <a:rPr lang="fr-FR" b="1" dirty="0" smtClean="0"/>
              <a:t>FP1-4 :Déplacement avatar TP (</a:t>
            </a:r>
            <a:r>
              <a:rPr lang="fr-FR" b="1" dirty="0" err="1" smtClean="0"/>
              <a:t>Third</a:t>
            </a:r>
            <a:r>
              <a:rPr lang="fr-FR" b="1" dirty="0" smtClean="0"/>
              <a:t> Person)</a:t>
            </a:r>
          </a:p>
          <a:p>
            <a:pPr lvl="1"/>
            <a:r>
              <a:rPr lang="fr-FR" b="1" dirty="0" smtClean="0"/>
              <a:t>FP1-5: sauvegarder la configuration de l’usine dans un fichier JSON</a:t>
            </a:r>
          </a:p>
          <a:p>
            <a:pPr lvl="1"/>
            <a:r>
              <a:rPr lang="fr-FR" b="1" dirty="0" smtClean="0"/>
              <a:t>FP1-6: Voir l’état de l’usine en réalité augmentée en chargeant le fichier JSON.</a:t>
            </a:r>
          </a:p>
          <a:p>
            <a:r>
              <a:rPr lang="fr-FR" dirty="0" smtClean="0"/>
              <a:t>Fonctionnalités priorité </a:t>
            </a:r>
            <a:r>
              <a:rPr lang="fr-FR" dirty="0" smtClean="0"/>
              <a:t>2</a:t>
            </a:r>
            <a:endParaRPr lang="fr-FR" dirty="0" smtClean="0"/>
          </a:p>
          <a:p>
            <a:pPr lvl="1"/>
            <a:r>
              <a:rPr lang="fr-FR" dirty="0" smtClean="0"/>
              <a:t>FP2-1: Gestion </a:t>
            </a:r>
            <a:r>
              <a:rPr lang="fr-FR" dirty="0"/>
              <a:t>des </a:t>
            </a:r>
            <a:r>
              <a:rPr lang="fr-FR" dirty="0" smtClean="0"/>
              <a:t>outils par une interface</a:t>
            </a:r>
            <a:endParaRPr lang="fr-FR" dirty="0"/>
          </a:p>
          <a:p>
            <a:pPr lvl="1"/>
            <a:r>
              <a:rPr lang="fr-FR" dirty="0" smtClean="0"/>
              <a:t>FP2-2: Charger la configuration de l’usine dans l’application en RV</a:t>
            </a:r>
          </a:p>
          <a:p>
            <a:pPr lvl="1"/>
            <a:r>
              <a:rPr lang="fr-FR" dirty="0" smtClean="0"/>
              <a:t>FP2-3: </a:t>
            </a:r>
            <a:r>
              <a:rPr lang="fr-FR" dirty="0"/>
              <a:t>Flux de </a:t>
            </a:r>
            <a:r>
              <a:rPr lang="fr-FR" dirty="0" smtClean="0"/>
              <a:t>produits</a:t>
            </a:r>
          </a:p>
          <a:p>
            <a:pPr lvl="1"/>
            <a:r>
              <a:rPr lang="fr-FR" dirty="0" smtClean="0"/>
              <a:t>FP2-4: Interface flux de produits</a:t>
            </a:r>
          </a:p>
          <a:p>
            <a:pPr lvl="1"/>
            <a:r>
              <a:rPr lang="fr-FR" dirty="0" smtClean="0"/>
              <a:t>FP2-5: RA collaborative.</a:t>
            </a:r>
          </a:p>
          <a:p>
            <a:pPr lvl="1"/>
            <a:r>
              <a:rPr lang="fr-FR" dirty="0" smtClean="0"/>
              <a:t>FP2-6: gestion de l’alimentation des machines.</a:t>
            </a:r>
          </a:p>
          <a:p>
            <a:r>
              <a:rPr lang="fr-FR" dirty="0" smtClean="0"/>
              <a:t>Fonctionnalités priorité 3</a:t>
            </a:r>
            <a:endParaRPr lang="fr-FR" dirty="0"/>
          </a:p>
          <a:p>
            <a:pPr lvl="1"/>
            <a:r>
              <a:rPr lang="fr-FR" dirty="0" smtClean="0"/>
              <a:t>FP3-1: Top </a:t>
            </a:r>
            <a:r>
              <a:rPr lang="fr-FR" dirty="0" err="1" smtClean="0"/>
              <a:t>view</a:t>
            </a:r>
            <a:r>
              <a:rPr lang="fr-FR" dirty="0" smtClean="0"/>
              <a:t> HTC + déplacement Top </a:t>
            </a:r>
            <a:r>
              <a:rPr lang="fr-FR" dirty="0" err="1" smtClean="0"/>
              <a:t>View</a:t>
            </a:r>
            <a:r>
              <a:rPr lang="fr-FR" dirty="0" smtClean="0"/>
              <a:t> HTC</a:t>
            </a:r>
          </a:p>
          <a:p>
            <a:pPr lvl="1"/>
            <a:r>
              <a:rPr lang="fr-FR" dirty="0" smtClean="0"/>
              <a:t>FP3-2: </a:t>
            </a:r>
            <a:r>
              <a:rPr lang="fr-FR" dirty="0"/>
              <a:t>Top </a:t>
            </a:r>
            <a:r>
              <a:rPr lang="fr-FR" dirty="0" err="1"/>
              <a:t>view</a:t>
            </a:r>
            <a:r>
              <a:rPr lang="fr-FR" dirty="0"/>
              <a:t> </a:t>
            </a:r>
            <a:r>
              <a:rPr lang="fr-FR" dirty="0" smtClean="0"/>
              <a:t>avatar TP + </a:t>
            </a:r>
            <a:r>
              <a:rPr lang="fr-FR" dirty="0"/>
              <a:t>Move </a:t>
            </a:r>
            <a:r>
              <a:rPr lang="fr-FR" dirty="0" err="1"/>
              <a:t>from</a:t>
            </a:r>
            <a:r>
              <a:rPr lang="fr-FR" dirty="0"/>
              <a:t> top </a:t>
            </a:r>
            <a:r>
              <a:rPr lang="fr-FR" dirty="0" err="1"/>
              <a:t>view</a:t>
            </a:r>
            <a:r>
              <a:rPr lang="fr-FR" dirty="0"/>
              <a:t> avatar TP</a:t>
            </a:r>
            <a:endParaRPr lang="fr-FR" dirty="0" smtClean="0"/>
          </a:p>
          <a:p>
            <a:pPr lvl="1"/>
            <a:r>
              <a:rPr lang="fr-FR" dirty="0" smtClean="0"/>
              <a:t>FP3-3: Prendre des </a:t>
            </a:r>
            <a:r>
              <a:rPr lang="fr-FR" dirty="0" err="1" smtClean="0"/>
              <a:t>screenshots</a:t>
            </a:r>
            <a:r>
              <a:rPr lang="fr-FR" dirty="0" smtClean="0"/>
              <a:t> en HTC</a:t>
            </a:r>
          </a:p>
          <a:p>
            <a:pPr lvl="1"/>
            <a:r>
              <a:rPr lang="fr-FR" dirty="0" smtClean="0"/>
              <a:t>FP3-4: Radar des positions de </a:t>
            </a:r>
            <a:r>
              <a:rPr lang="fr-FR" dirty="0" err="1" smtClean="0"/>
              <a:t>UserOther</a:t>
            </a:r>
            <a:r>
              <a:rPr lang="fr-FR" dirty="0" smtClean="0"/>
              <a:t> (en HTC)</a:t>
            </a:r>
          </a:p>
          <a:p>
            <a:pPr lvl="1"/>
            <a:r>
              <a:rPr lang="fr-FR" dirty="0" smtClean="0"/>
              <a:t>FP3-5: charger l’image de la configuration souhaitée (en HTC)</a:t>
            </a:r>
            <a:endParaRPr lang="fr-FR" dirty="0"/>
          </a:p>
          <a:p>
            <a:pPr lvl="1"/>
            <a:endParaRPr lang="fr-FR" dirty="0"/>
          </a:p>
          <a:p>
            <a:pPr lvl="1"/>
            <a:endParaRPr lang="fr-FR" dirty="0"/>
          </a:p>
        </p:txBody>
      </p:sp>
      <p:sp>
        <p:nvSpPr>
          <p:cNvPr id="4" name="Espace réservé du pied de page 3"/>
          <p:cNvSpPr>
            <a:spLocks noGrp="1"/>
          </p:cNvSpPr>
          <p:nvPr>
            <p:ph type="ftr" sz="quarter" idx="11"/>
          </p:nvPr>
        </p:nvSpPr>
        <p:spPr/>
        <p:txBody>
          <a:bodyPr/>
          <a:lstStyle/>
          <a:p>
            <a:r>
              <a:rPr lang="fr-FR" smtClean="0"/>
              <a:t>Option RA-RV - projet</a:t>
            </a:r>
            <a:endParaRPr lang="fr-FR" dirty="0"/>
          </a:p>
        </p:txBody>
      </p:sp>
      <p:pic>
        <p:nvPicPr>
          <p:cNvPr id="8" name="Espace réservé du contenu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202363" y="3163380"/>
            <a:ext cx="5654675" cy="3062948"/>
          </a:xfrm>
        </p:spPr>
      </p:pic>
      <p:sp>
        <p:nvSpPr>
          <p:cNvPr id="3" name="Titre 2"/>
          <p:cNvSpPr>
            <a:spLocks noGrp="1"/>
          </p:cNvSpPr>
          <p:nvPr>
            <p:ph type="title"/>
          </p:nvPr>
        </p:nvSpPr>
        <p:spPr/>
        <p:txBody>
          <a:bodyPr>
            <a:normAutofit fontScale="90000"/>
          </a:bodyPr>
          <a:lstStyle/>
          <a:p>
            <a:r>
              <a:rPr lang="fr-FR" dirty="0"/>
              <a:t>Agencement collaboratif d’un atelier de production en réalité virtuelle et en réalité </a:t>
            </a:r>
            <a:r>
              <a:rPr lang="fr-FR" dirty="0" smtClean="0"/>
              <a:t>augmentée - présentation</a:t>
            </a:r>
            <a:endParaRPr lang="fr-FR" dirty="0"/>
          </a:p>
        </p:txBody>
      </p:sp>
      <p:pic>
        <p:nvPicPr>
          <p:cNvPr id="7" name="Image 6"/>
          <p:cNvPicPr>
            <a:picLocks noChangeAspect="1"/>
          </p:cNvPicPr>
          <p:nvPr/>
        </p:nvPicPr>
        <p:blipFill>
          <a:blip r:embed="rId3"/>
          <a:stretch>
            <a:fillRect/>
          </a:stretch>
        </p:blipFill>
        <p:spPr>
          <a:xfrm>
            <a:off x="7896200" y="1419444"/>
            <a:ext cx="2657677" cy="1704056"/>
          </a:xfrm>
          <a:prstGeom prst="rect">
            <a:avLst/>
          </a:prstGeom>
        </p:spPr>
      </p:pic>
    </p:spTree>
    <p:extLst>
      <p:ext uri="{BB962C8B-B14F-4D97-AF65-F5344CB8AC3E}">
        <p14:creationId xmlns:p14="http://schemas.microsoft.com/office/powerpoint/2010/main" val="367531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sque CESI Alumni - 16/9">
  <a:themeElements>
    <a:clrScheme name="Lineact">
      <a:dk1>
        <a:srgbClr val="231F20"/>
      </a:dk1>
      <a:lt1>
        <a:sysClr val="window" lastClr="FFFFFF"/>
      </a:lt1>
      <a:dk2>
        <a:srgbClr val="E6E6E6"/>
      </a:dk2>
      <a:lt2>
        <a:srgbClr val="FFFFFF"/>
      </a:lt2>
      <a:accent1>
        <a:srgbClr val="231F20"/>
      </a:accent1>
      <a:accent2>
        <a:srgbClr val="8A8D8F"/>
      </a:accent2>
      <a:accent3>
        <a:srgbClr val="B1B3B3"/>
      </a:accent3>
      <a:accent4>
        <a:srgbClr val="5C068C"/>
      </a:accent4>
      <a:accent5>
        <a:srgbClr val="FFFFFF"/>
      </a:accent5>
      <a:accent6>
        <a:srgbClr val="D0D0CE"/>
      </a:accent6>
      <a:hlink>
        <a:srgbClr val="0563C1"/>
      </a:hlink>
      <a:folHlink>
        <a:srgbClr val="954F72"/>
      </a:folHlink>
    </a:clrScheme>
    <a:fontScheme name="Personnalisé 12">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INEACT - Template - v6.potx" id="{4358D0F0-F4BD-4A7F-A61F-C67FAC1610D2}" vid="{F5B78D84-2C86-4A5A-A334-5531BF61B4E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122B1D112D6041909824F1938C7934" ma:contentTypeVersion="8" ma:contentTypeDescription="Crée un document." ma:contentTypeScope="" ma:versionID="e174b66cf27d9cb18e67c15c4e443e60">
  <xsd:schema xmlns:xsd="http://www.w3.org/2001/XMLSchema" xmlns:xs="http://www.w3.org/2001/XMLSchema" xmlns:p="http://schemas.microsoft.com/office/2006/metadata/properties" xmlns:ns2="e409d35e-45a1-495c-9b86-9b8879bb5bff" xmlns:ns3="89e548e7-b307-46ae-bec5-c09e83df0aad" targetNamespace="http://schemas.microsoft.com/office/2006/metadata/properties" ma:root="true" ma:fieldsID="7868ec00d0b3c078f72c8506291999ac" ns2:_="" ns3:_="">
    <xsd:import namespace="e409d35e-45a1-495c-9b86-9b8879bb5bff"/>
    <xsd:import namespace="89e548e7-b307-46ae-bec5-c09e83df0aa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9d35e-45a1-495c-9b86-9b8879bb5bff"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e548e7-b307-46ae-bec5-c09e83df0aad"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8CA93-8A7E-4EEE-8122-1A2D4ACB2E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09d35e-45a1-495c-9b86-9b8879bb5bff"/>
    <ds:schemaRef ds:uri="89e548e7-b307-46ae-bec5-c09e83df0a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CB1EB4-9148-47C6-9DC3-A9F81E066687}">
  <ds:schemaRef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infopath/2007/PartnerControls"/>
    <ds:schemaRef ds:uri="http://purl.org/dc/terms/"/>
    <ds:schemaRef ds:uri="89e548e7-b307-46ae-bec5-c09e83df0aad"/>
    <ds:schemaRef ds:uri="e409d35e-45a1-495c-9b86-9b8879bb5bf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E7F35D4-0AFD-4F43-8552-170A9409CB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LINEACT - Template - v6</Template>
  <TotalTime>3858</TotalTime>
  <Words>2180</Words>
  <Application>Microsoft Office PowerPoint</Application>
  <PresentationFormat>Grand écran</PresentationFormat>
  <Paragraphs>309</Paragraphs>
  <Slides>30</Slides>
  <Notes>3</Notes>
  <HiddenSlides>0</HiddenSlides>
  <MMClips>6</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Arial</vt:lpstr>
      <vt:lpstr>Calibri</vt:lpstr>
      <vt:lpstr>Roboto</vt:lpstr>
      <vt:lpstr>Roboto Black</vt:lpstr>
      <vt:lpstr>Roboto Lt</vt:lpstr>
      <vt:lpstr>Times New Roman</vt:lpstr>
      <vt:lpstr>Masque CESI Alumni - 16/9</vt:lpstr>
      <vt:lpstr>Option RA/RV planning et présentation du projet</vt:lpstr>
      <vt:lpstr>Sommaire</vt:lpstr>
      <vt:lpstr>Rappel du planning</vt:lpstr>
      <vt:lpstr>Synoptique</vt:lpstr>
      <vt:lpstr>Point sur les logiciels et le matériel</vt:lpstr>
      <vt:lpstr>Présentation du projet</vt:lpstr>
      <vt:lpstr>Agencement collaboratif d’un atelier de production en réalité virtuelle et en réalité augmentée</vt:lpstr>
      <vt:lpstr>Agencement collaboratif d’un atelier de production en réalité virtuelle et en réalité augmentée - présentation</vt:lpstr>
      <vt:lpstr>Agencement collaboratif d’un atelier de production en réalité virtuelle et en réalité augmentée - présentation</vt:lpstr>
      <vt:lpstr>FP1-1: Collaboratif</vt:lpstr>
      <vt:lpstr>FP1-2:Téléportation en HTC</vt:lpstr>
      <vt:lpstr>FP1-3: Attraper et déplacer chaque machine en HTC</vt:lpstr>
      <vt:lpstr>FP1-4 :Déplacement avatar TP (Third Person)</vt:lpstr>
      <vt:lpstr>FP1-5: sauvegarder la configuration de l’usine dans un fichier JSON</vt:lpstr>
      <vt:lpstr>FP1-6: Voir l’état de l’usine en réalité augmentée en chargeant le fichier JSON</vt:lpstr>
      <vt:lpstr>FP2-1: Gestion des outils par une interface</vt:lpstr>
      <vt:lpstr>FP2-2: Charger la configuration de l’usine dans l’application en RV</vt:lpstr>
      <vt:lpstr>FP2-3: Flux de produits</vt:lpstr>
      <vt:lpstr>FP2-3: Flux de produits</vt:lpstr>
      <vt:lpstr>FP2-4: Interface flux de produits</vt:lpstr>
      <vt:lpstr>FP2-5: RA collaborative</vt:lpstr>
      <vt:lpstr>FP2-6: gestion de l’alimentation des machines</vt:lpstr>
      <vt:lpstr>FP3-1: Top view HTC + déplacement Top View HTC</vt:lpstr>
      <vt:lpstr>FP3-2: Top view avatar TP + Move from top view avatar TP</vt:lpstr>
      <vt:lpstr>FP3-3: Prendre des screenshots en HTC</vt:lpstr>
      <vt:lpstr>FP3-4: Radar des positions de UserOther (en HTC)</vt:lpstr>
      <vt:lpstr>FP3-5: charger l’image de la configuration souhaitée (en HTC)</vt:lpstr>
      <vt:lpstr>Évaluation du projet</vt:lpstr>
      <vt:lpstr>C’est parti</vt:lpstr>
      <vt:lpstr>Option RA/RV – planning et présentation du projet</vt:lpstr>
    </vt:vector>
  </TitlesOfParts>
  <Company>Groupe CESI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LABORATOIRE DE RECHERCHE AU CŒUR  DE LA TRANSITION NUMERIQUE ET  DE SES IMPACTS SUR L’INDUSTRIE ET LE BTP</dc:title>
  <dc:creator>HAVARD Vincent</dc:creator>
  <cp:lastModifiedBy>HAVARD Vincent</cp:lastModifiedBy>
  <cp:revision>460</cp:revision>
  <cp:lastPrinted>2018-07-20T09:06:44Z</cp:lastPrinted>
  <dcterms:created xsi:type="dcterms:W3CDTF">2018-09-28T12:54:02Z</dcterms:created>
  <dcterms:modified xsi:type="dcterms:W3CDTF">2018-12-10T13:04:23Z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0x010100FC122B1D112D6041909824F1938C7934</vt:lpwstr>
  </property>
</Properties>
</file>